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18" r:id="rId1"/>
  </p:sldMasterIdLst>
  <p:notesMasterIdLst>
    <p:notesMasterId r:id="rId21"/>
  </p:notesMasterIdLst>
  <p:sldIdLst>
    <p:sldId id="256" r:id="rId2"/>
    <p:sldId id="259" r:id="rId3"/>
    <p:sldId id="262" r:id="rId4"/>
    <p:sldId id="267" r:id="rId5"/>
    <p:sldId id="348" r:id="rId6"/>
    <p:sldId id="282" r:id="rId7"/>
    <p:sldId id="281" r:id="rId8"/>
    <p:sldId id="349" r:id="rId9"/>
    <p:sldId id="292" r:id="rId10"/>
    <p:sldId id="350" r:id="rId11"/>
    <p:sldId id="351" r:id="rId12"/>
    <p:sldId id="352" r:id="rId13"/>
    <p:sldId id="287" r:id="rId14"/>
    <p:sldId id="353" r:id="rId15"/>
    <p:sldId id="301" r:id="rId16"/>
    <p:sldId id="354" r:id="rId17"/>
    <p:sldId id="355" r:id="rId18"/>
    <p:sldId id="356" r:id="rId19"/>
    <p:sldId id="357" r:id="rId20"/>
  </p:sldIdLst>
  <p:sldSz cx="9144000" cy="5143500" type="screen16x9"/>
  <p:notesSz cx="6858000" cy="9144000"/>
  <p:embeddedFontLst>
    <p:embeddedFont>
      <p:font typeface="Josefin Sans" pitchFamily="2" charset="0"/>
      <p:regular r:id="rId22"/>
      <p:bold r:id="rId23"/>
      <p:italic r:id="rId24"/>
      <p:boldItalic r:id="rId25"/>
    </p:embeddedFont>
    <p:embeddedFont>
      <p:font typeface="Open Sans" panose="020B0606030504020204" pitchFamily="34" charset="0"/>
      <p:regular r:id="rId26"/>
      <p:bold r:id="rId27"/>
      <p:italic r:id="rId28"/>
      <p:boldItalic r:id="rId29"/>
    </p:embeddedFont>
    <p:embeddedFont>
      <p:font typeface="Open Sans Light" panose="020B0306030504020204" pitchFamily="34" charset="0"/>
      <p:regular r:id="rId30"/>
      <p:italic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0E33FC-3441-4070-9D16-9226AF84FCFC}" v="2705" dt="2025-05-05T16:39:00.586"/>
  </p1510:revLst>
</p1510:revInfo>
</file>

<file path=ppt/tableStyles.xml><?xml version="1.0" encoding="utf-8"?>
<a:tblStyleLst xmlns:a="http://schemas.openxmlformats.org/drawingml/2006/main" def="{5F081768-C31B-4639-B975-7D9E5FFC34BF}">
  <a:tblStyle styleId="{5F081768-C31B-4639-B975-7D9E5FFC34B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5" d="100"/>
          <a:sy n="135" d="100"/>
        </p:scale>
        <p:origin x="692" y="1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21" Type="http://schemas.openxmlformats.org/officeDocument/2006/relationships/notesMaster" Target="notesMasters/notesMaster1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font" Target="fonts/font9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yssa Doty" userId="8b9b946e52309b83" providerId="LiveId" clId="{380E33FC-3441-4070-9D16-9226AF84FCFC}"/>
    <pc:docChg chg="undo custSel addSld delSld modSld sldOrd delMainMaster">
      <pc:chgData name="Alyssa Doty" userId="8b9b946e52309b83" providerId="LiveId" clId="{380E33FC-3441-4070-9D16-9226AF84FCFC}" dt="2025-05-05T16:39:00.585" v="4250" actId="20577"/>
      <pc:docMkLst>
        <pc:docMk/>
      </pc:docMkLst>
      <pc:sldChg chg="modSp mod modNotes">
        <pc:chgData name="Alyssa Doty" userId="8b9b946e52309b83" providerId="LiveId" clId="{380E33FC-3441-4070-9D16-9226AF84FCFC}" dt="2025-05-05T15:08:35.780" v="132" actId="20577"/>
        <pc:sldMkLst>
          <pc:docMk/>
          <pc:sldMk cId="0" sldId="256"/>
        </pc:sldMkLst>
        <pc:spChg chg="mod">
          <ac:chgData name="Alyssa Doty" userId="8b9b946e52309b83" providerId="LiveId" clId="{380E33FC-3441-4070-9D16-9226AF84FCFC}" dt="2025-05-05T15:07:49.488" v="50" actId="20577"/>
          <ac:spMkLst>
            <pc:docMk/>
            <pc:sldMk cId="0" sldId="256"/>
            <ac:spMk id="1032" creationId="{00000000-0000-0000-0000-000000000000}"/>
          </ac:spMkLst>
        </pc:spChg>
        <pc:spChg chg="mod">
          <ac:chgData name="Alyssa Doty" userId="8b9b946e52309b83" providerId="LiveId" clId="{380E33FC-3441-4070-9D16-9226AF84FCFC}" dt="2025-05-05T15:08:35.780" v="132" actId="20577"/>
          <ac:spMkLst>
            <pc:docMk/>
            <pc:sldMk cId="0" sldId="256"/>
            <ac:spMk id="1033" creationId="{00000000-0000-0000-0000-000000000000}"/>
          </ac:spMkLst>
        </pc:spChg>
      </pc:sldChg>
      <pc:sldChg chg="del modNotes">
        <pc:chgData name="Alyssa Doty" userId="8b9b946e52309b83" providerId="LiveId" clId="{380E33FC-3441-4070-9D16-9226AF84FCFC}" dt="2025-05-05T15:13:13.516" v="417" actId="2696"/>
        <pc:sldMkLst>
          <pc:docMk/>
          <pc:sldMk cId="0" sldId="257"/>
        </pc:sldMkLst>
      </pc:sldChg>
      <pc:sldChg chg="del">
        <pc:chgData name="Alyssa Doty" userId="8b9b946e52309b83" providerId="LiveId" clId="{380E33FC-3441-4070-9D16-9226AF84FCFC}" dt="2025-05-05T15:13:10.916" v="415" actId="2696"/>
        <pc:sldMkLst>
          <pc:docMk/>
          <pc:sldMk cId="0" sldId="258"/>
        </pc:sldMkLst>
      </pc:sldChg>
      <pc:sldChg chg="addSp delSp modSp mod delAnim modNotes">
        <pc:chgData name="Alyssa Doty" userId="8b9b946e52309b83" providerId="LiveId" clId="{380E33FC-3441-4070-9D16-9226AF84FCFC}" dt="2025-05-05T16:13:00.347" v="2748" actId="20577"/>
        <pc:sldMkLst>
          <pc:docMk/>
          <pc:sldMk cId="0" sldId="259"/>
        </pc:sldMkLst>
        <pc:spChg chg="add del mod">
          <ac:chgData name="Alyssa Doty" userId="8b9b946e52309b83" providerId="LiveId" clId="{380E33FC-3441-4070-9D16-9226AF84FCFC}" dt="2025-05-05T15:10:03.257" v="207" actId="21"/>
          <ac:spMkLst>
            <pc:docMk/>
            <pc:sldMk cId="0" sldId="259"/>
            <ac:spMk id="3" creationId="{039B5F88-9EC3-75C5-D58E-53DFFC4FF172}"/>
          </ac:spMkLst>
        </pc:spChg>
        <pc:spChg chg="add del mod">
          <ac:chgData name="Alyssa Doty" userId="8b9b946e52309b83" providerId="LiveId" clId="{380E33FC-3441-4070-9D16-9226AF84FCFC}" dt="2025-05-05T15:12:32.790" v="399" actId="21"/>
          <ac:spMkLst>
            <pc:docMk/>
            <pc:sldMk cId="0" sldId="259"/>
            <ac:spMk id="5" creationId="{20715212-6D6D-7EF4-D581-BFEA82D6C728}"/>
          </ac:spMkLst>
        </pc:spChg>
        <pc:spChg chg="mod">
          <ac:chgData name="Alyssa Doty" userId="8b9b946e52309b83" providerId="LiveId" clId="{380E33FC-3441-4070-9D16-9226AF84FCFC}" dt="2025-05-05T16:13:00.347" v="2748" actId="20577"/>
          <ac:spMkLst>
            <pc:docMk/>
            <pc:sldMk cId="0" sldId="259"/>
            <ac:spMk id="1061" creationId="{00000000-0000-0000-0000-000000000000}"/>
          </ac:spMkLst>
        </pc:spChg>
        <pc:spChg chg="mod">
          <ac:chgData name="Alyssa Doty" userId="8b9b946e52309b83" providerId="LiveId" clId="{380E33FC-3441-4070-9D16-9226AF84FCFC}" dt="2025-05-05T16:12:56.182" v="2743" actId="20577"/>
          <ac:spMkLst>
            <pc:docMk/>
            <pc:sldMk cId="0" sldId="259"/>
            <ac:spMk id="1062" creationId="{00000000-0000-0000-0000-000000000000}"/>
          </ac:spMkLst>
        </pc:spChg>
        <pc:spChg chg="mod">
          <ac:chgData name="Alyssa Doty" userId="8b9b946e52309b83" providerId="LiveId" clId="{380E33FC-3441-4070-9D16-9226AF84FCFC}" dt="2025-05-05T15:09:14.984" v="154" actId="20577"/>
          <ac:spMkLst>
            <pc:docMk/>
            <pc:sldMk cId="0" sldId="259"/>
            <ac:spMk id="1063" creationId="{00000000-0000-0000-0000-000000000000}"/>
          </ac:spMkLst>
        </pc:spChg>
        <pc:spChg chg="del mod">
          <ac:chgData name="Alyssa Doty" userId="8b9b946e52309b83" providerId="LiveId" clId="{380E33FC-3441-4070-9D16-9226AF84FCFC}" dt="2025-05-05T15:13:01.427" v="413" actId="21"/>
          <ac:spMkLst>
            <pc:docMk/>
            <pc:sldMk cId="0" sldId="259"/>
            <ac:spMk id="1064" creationId="{00000000-0000-0000-0000-000000000000}"/>
          </ac:spMkLst>
        </pc:spChg>
        <pc:spChg chg="mod">
          <ac:chgData name="Alyssa Doty" userId="8b9b946e52309b83" providerId="LiveId" clId="{380E33FC-3441-4070-9D16-9226AF84FCFC}" dt="2025-05-05T15:09:44.227" v="205" actId="20577"/>
          <ac:spMkLst>
            <pc:docMk/>
            <pc:sldMk cId="0" sldId="259"/>
            <ac:spMk id="1065" creationId="{00000000-0000-0000-0000-000000000000}"/>
          </ac:spMkLst>
        </pc:spChg>
        <pc:spChg chg="del">
          <ac:chgData name="Alyssa Doty" userId="8b9b946e52309b83" providerId="LiveId" clId="{380E33FC-3441-4070-9D16-9226AF84FCFC}" dt="2025-05-05T15:09:54.942" v="206" actId="21"/>
          <ac:spMkLst>
            <pc:docMk/>
            <pc:sldMk cId="0" sldId="259"/>
            <ac:spMk id="1066" creationId="{00000000-0000-0000-0000-000000000000}"/>
          </ac:spMkLst>
        </pc:spChg>
        <pc:spChg chg="mod">
          <ac:chgData name="Alyssa Doty" userId="8b9b946e52309b83" providerId="LiveId" clId="{380E33FC-3441-4070-9D16-9226AF84FCFC}" dt="2025-05-05T15:10:28.217" v="236" actId="20577"/>
          <ac:spMkLst>
            <pc:docMk/>
            <pc:sldMk cId="0" sldId="259"/>
            <ac:spMk id="1067" creationId="{00000000-0000-0000-0000-000000000000}"/>
          </ac:spMkLst>
        </pc:spChg>
        <pc:spChg chg="del mod">
          <ac:chgData name="Alyssa Doty" userId="8b9b946e52309b83" providerId="LiveId" clId="{380E33FC-3441-4070-9D16-9226AF84FCFC}" dt="2025-05-05T15:12:57.933" v="412" actId="21"/>
          <ac:spMkLst>
            <pc:docMk/>
            <pc:sldMk cId="0" sldId="259"/>
            <ac:spMk id="1068" creationId="{00000000-0000-0000-0000-000000000000}"/>
          </ac:spMkLst>
        </pc:spChg>
        <pc:spChg chg="mod">
          <ac:chgData name="Alyssa Doty" userId="8b9b946e52309b83" providerId="LiveId" clId="{380E33FC-3441-4070-9D16-9226AF84FCFC}" dt="2025-05-05T15:12:10.264" v="393" actId="1076"/>
          <ac:spMkLst>
            <pc:docMk/>
            <pc:sldMk cId="0" sldId="259"/>
            <ac:spMk id="1069" creationId="{00000000-0000-0000-0000-000000000000}"/>
          </ac:spMkLst>
        </pc:spChg>
        <pc:spChg chg="del mod">
          <ac:chgData name="Alyssa Doty" userId="8b9b946e52309b83" providerId="LiveId" clId="{380E33FC-3441-4070-9D16-9226AF84FCFC}" dt="2025-05-05T15:13:04.070" v="414" actId="21"/>
          <ac:spMkLst>
            <pc:docMk/>
            <pc:sldMk cId="0" sldId="259"/>
            <ac:spMk id="1070" creationId="{00000000-0000-0000-0000-000000000000}"/>
          </ac:spMkLst>
        </pc:spChg>
        <pc:spChg chg="mod">
          <ac:chgData name="Alyssa Doty" userId="8b9b946e52309b83" providerId="LiveId" clId="{380E33FC-3441-4070-9D16-9226AF84FCFC}" dt="2025-05-05T16:12:46.347" v="2741" actId="20577"/>
          <ac:spMkLst>
            <pc:docMk/>
            <pc:sldMk cId="0" sldId="259"/>
            <ac:spMk id="1071" creationId="{00000000-0000-0000-0000-000000000000}"/>
          </ac:spMkLst>
        </pc:spChg>
        <pc:spChg chg="del">
          <ac:chgData name="Alyssa Doty" userId="8b9b946e52309b83" providerId="LiveId" clId="{380E33FC-3441-4070-9D16-9226AF84FCFC}" dt="2025-05-05T15:12:29.874" v="398" actId="21"/>
          <ac:spMkLst>
            <pc:docMk/>
            <pc:sldMk cId="0" sldId="259"/>
            <ac:spMk id="1072" creationId="{00000000-0000-0000-0000-000000000000}"/>
          </ac:spMkLst>
        </pc:spChg>
        <pc:spChg chg="mod">
          <ac:chgData name="Alyssa Doty" userId="8b9b946e52309b83" providerId="LiveId" clId="{380E33FC-3441-4070-9D16-9226AF84FCFC}" dt="2025-05-05T15:10:12.722" v="210" actId="20577"/>
          <ac:spMkLst>
            <pc:docMk/>
            <pc:sldMk cId="0" sldId="259"/>
            <ac:spMk id="1073" creationId="{00000000-0000-0000-0000-000000000000}"/>
          </ac:spMkLst>
        </pc:spChg>
        <pc:spChg chg="mod">
          <ac:chgData name="Alyssa Doty" userId="8b9b946e52309b83" providerId="LiveId" clId="{380E33FC-3441-4070-9D16-9226AF84FCFC}" dt="2025-05-05T15:10:15.297" v="212" actId="20577"/>
          <ac:spMkLst>
            <pc:docMk/>
            <pc:sldMk cId="0" sldId="259"/>
            <ac:spMk id="1074" creationId="{00000000-0000-0000-0000-000000000000}"/>
          </ac:spMkLst>
        </pc:spChg>
        <pc:spChg chg="mod">
          <ac:chgData name="Alyssa Doty" userId="8b9b946e52309b83" providerId="LiveId" clId="{380E33FC-3441-4070-9D16-9226AF84FCFC}" dt="2025-05-05T15:10:20.823" v="214" actId="20577"/>
          <ac:spMkLst>
            <pc:docMk/>
            <pc:sldMk cId="0" sldId="259"/>
            <ac:spMk id="1075" creationId="{00000000-0000-0000-0000-000000000000}"/>
          </ac:spMkLst>
        </pc:spChg>
      </pc:sldChg>
      <pc:sldChg chg="del modNotes">
        <pc:chgData name="Alyssa Doty" userId="8b9b946e52309b83" providerId="LiveId" clId="{380E33FC-3441-4070-9D16-9226AF84FCFC}" dt="2025-05-05T15:13:25.372" v="418" actId="2696"/>
        <pc:sldMkLst>
          <pc:docMk/>
          <pc:sldMk cId="0" sldId="260"/>
        </pc:sldMkLst>
      </pc:sldChg>
      <pc:sldChg chg="del modNotes">
        <pc:chgData name="Alyssa Doty" userId="8b9b946e52309b83" providerId="LiveId" clId="{380E33FC-3441-4070-9D16-9226AF84FCFC}" dt="2025-05-05T15:16:59.874" v="490" actId="2696"/>
        <pc:sldMkLst>
          <pc:docMk/>
          <pc:sldMk cId="0" sldId="261"/>
        </pc:sldMkLst>
      </pc:sldChg>
      <pc:sldChg chg="addSp delSp modSp mod delAnim modNotes">
        <pc:chgData name="Alyssa Doty" userId="8b9b946e52309b83" providerId="LiveId" clId="{380E33FC-3441-4070-9D16-9226AF84FCFC}" dt="2025-05-05T15:13:45.522" v="442" actId="20577"/>
        <pc:sldMkLst>
          <pc:docMk/>
          <pc:sldMk cId="0" sldId="262"/>
        </pc:sldMkLst>
        <pc:spChg chg="add del mod">
          <ac:chgData name="Alyssa Doty" userId="8b9b946e52309b83" providerId="LiveId" clId="{380E33FC-3441-4070-9D16-9226AF84FCFC}" dt="2025-05-05T15:13:38.655" v="420" actId="21"/>
          <ac:spMkLst>
            <pc:docMk/>
            <pc:sldMk cId="0" sldId="262"/>
            <ac:spMk id="3" creationId="{E525E2AD-64F4-CE2A-DA0B-1D0845F4768D}"/>
          </ac:spMkLst>
        </pc:spChg>
        <pc:spChg chg="mod">
          <ac:chgData name="Alyssa Doty" userId="8b9b946e52309b83" providerId="LiveId" clId="{380E33FC-3441-4070-9D16-9226AF84FCFC}" dt="2025-05-05T15:13:45.522" v="442" actId="20577"/>
          <ac:spMkLst>
            <pc:docMk/>
            <pc:sldMk cId="0" sldId="262"/>
            <ac:spMk id="1094" creationId="{00000000-0000-0000-0000-000000000000}"/>
          </ac:spMkLst>
        </pc:spChg>
        <pc:spChg chg="del">
          <ac:chgData name="Alyssa Doty" userId="8b9b946e52309b83" providerId="LiveId" clId="{380E33FC-3441-4070-9D16-9226AF84FCFC}" dt="2025-05-05T15:13:35.554" v="419" actId="21"/>
          <ac:spMkLst>
            <pc:docMk/>
            <pc:sldMk cId="0" sldId="262"/>
            <ac:spMk id="1096" creationId="{00000000-0000-0000-0000-000000000000}"/>
          </ac:spMkLst>
        </pc:spChg>
      </pc:sldChg>
      <pc:sldChg chg="del modNotes">
        <pc:chgData name="Alyssa Doty" userId="8b9b946e52309b83" providerId="LiveId" clId="{380E33FC-3441-4070-9D16-9226AF84FCFC}" dt="2025-05-05T15:13:49.415" v="443" actId="2696"/>
        <pc:sldMkLst>
          <pc:docMk/>
          <pc:sldMk cId="0" sldId="263"/>
        </pc:sldMkLst>
      </pc:sldChg>
      <pc:sldChg chg="del modNotes">
        <pc:chgData name="Alyssa Doty" userId="8b9b946e52309b83" providerId="LiveId" clId="{380E33FC-3441-4070-9D16-9226AF84FCFC}" dt="2025-05-05T15:16:58.268" v="489" actId="2696"/>
        <pc:sldMkLst>
          <pc:docMk/>
          <pc:sldMk cId="0" sldId="264"/>
        </pc:sldMkLst>
      </pc:sldChg>
      <pc:sldChg chg="del modNotes">
        <pc:chgData name="Alyssa Doty" userId="8b9b946e52309b83" providerId="LiveId" clId="{380E33FC-3441-4070-9D16-9226AF84FCFC}" dt="2025-05-05T15:16:55.082" v="488" actId="2696"/>
        <pc:sldMkLst>
          <pc:docMk/>
          <pc:sldMk cId="0" sldId="265"/>
        </pc:sldMkLst>
      </pc:sldChg>
      <pc:sldChg chg="del modNotes">
        <pc:chgData name="Alyssa Doty" userId="8b9b946e52309b83" providerId="LiveId" clId="{380E33FC-3441-4070-9D16-9226AF84FCFC}" dt="2025-05-05T15:16:53.019" v="487" actId="2696"/>
        <pc:sldMkLst>
          <pc:docMk/>
          <pc:sldMk cId="0" sldId="266"/>
        </pc:sldMkLst>
      </pc:sldChg>
      <pc:sldChg chg="addSp delSp modSp mod delAnim modNotes">
        <pc:chgData name="Alyssa Doty" userId="8b9b946e52309b83" providerId="LiveId" clId="{380E33FC-3441-4070-9D16-9226AF84FCFC}" dt="2025-05-05T16:33:31.949" v="4216" actId="1076"/>
        <pc:sldMkLst>
          <pc:docMk/>
          <pc:sldMk cId="0" sldId="267"/>
        </pc:sldMkLst>
        <pc:spChg chg="add del mod">
          <ac:chgData name="Alyssa Doty" userId="8b9b946e52309b83" providerId="LiveId" clId="{380E33FC-3441-4070-9D16-9226AF84FCFC}" dt="2025-05-05T15:14:37.962" v="449" actId="21"/>
          <ac:spMkLst>
            <pc:docMk/>
            <pc:sldMk cId="0" sldId="267"/>
            <ac:spMk id="3" creationId="{90614DEB-8AB2-5818-246E-747E89CB671F}"/>
          </ac:spMkLst>
        </pc:spChg>
        <pc:spChg chg="add mod">
          <ac:chgData name="Alyssa Doty" userId="8b9b946e52309b83" providerId="LiveId" clId="{380E33FC-3441-4070-9D16-9226AF84FCFC}" dt="2025-05-05T16:33:07.477" v="4209" actId="1076"/>
          <ac:spMkLst>
            <pc:docMk/>
            <pc:sldMk cId="0" sldId="267"/>
            <ac:spMk id="5" creationId="{884B9C5F-E8C2-DF88-B8F9-070A3E313D38}"/>
          </ac:spMkLst>
        </pc:spChg>
        <pc:spChg chg="add del mod">
          <ac:chgData name="Alyssa Doty" userId="8b9b946e52309b83" providerId="LiveId" clId="{380E33FC-3441-4070-9D16-9226AF84FCFC}" dt="2025-05-05T15:14:59.297" v="453" actId="21"/>
          <ac:spMkLst>
            <pc:docMk/>
            <pc:sldMk cId="0" sldId="267"/>
            <ac:spMk id="6" creationId="{AB84E5BC-EC06-2D07-D1E1-E7C45F0694CE}"/>
          </ac:spMkLst>
        </pc:spChg>
        <pc:spChg chg="add del mod">
          <ac:chgData name="Alyssa Doty" userId="8b9b946e52309b83" providerId="LiveId" clId="{380E33FC-3441-4070-9D16-9226AF84FCFC}" dt="2025-05-05T15:16:00.458" v="478"/>
          <ac:spMkLst>
            <pc:docMk/>
            <pc:sldMk cId="0" sldId="267"/>
            <ac:spMk id="7" creationId="{E27CAF0A-9493-9EC0-68F9-F1C827106BC4}"/>
          </ac:spMkLst>
        </pc:spChg>
        <pc:spChg chg="add mod">
          <ac:chgData name="Alyssa Doty" userId="8b9b946e52309b83" providerId="LiveId" clId="{380E33FC-3441-4070-9D16-9226AF84FCFC}" dt="2025-05-05T15:15:53.813" v="473"/>
          <ac:spMkLst>
            <pc:docMk/>
            <pc:sldMk cId="0" sldId="267"/>
            <ac:spMk id="8" creationId="{A331E731-CF42-ACC5-C2DE-BE3180D9E46F}"/>
          </ac:spMkLst>
        </pc:spChg>
        <pc:spChg chg="add mod">
          <ac:chgData name="Alyssa Doty" userId="8b9b946e52309b83" providerId="LiveId" clId="{380E33FC-3441-4070-9D16-9226AF84FCFC}" dt="2025-05-05T16:33:20.311" v="4212" actId="1076"/>
          <ac:spMkLst>
            <pc:docMk/>
            <pc:sldMk cId="0" sldId="267"/>
            <ac:spMk id="9" creationId="{DCEC48D5-31AA-8CBE-8343-6833C52D8656}"/>
          </ac:spMkLst>
        </pc:spChg>
        <pc:spChg chg="mod">
          <ac:chgData name="Alyssa Doty" userId="8b9b946e52309b83" providerId="LiveId" clId="{380E33FC-3441-4070-9D16-9226AF84FCFC}" dt="2025-05-05T16:33:12.275" v="4210"/>
          <ac:spMkLst>
            <pc:docMk/>
            <pc:sldMk cId="0" sldId="267"/>
            <ac:spMk id="11" creationId="{9DD9B95C-9962-ABB8-FA9B-2D850376A5D6}"/>
          </ac:spMkLst>
        </pc:spChg>
        <pc:spChg chg="mod">
          <ac:chgData name="Alyssa Doty" userId="8b9b946e52309b83" providerId="LiveId" clId="{380E33FC-3441-4070-9D16-9226AF84FCFC}" dt="2025-05-05T16:33:12.275" v="4210"/>
          <ac:spMkLst>
            <pc:docMk/>
            <pc:sldMk cId="0" sldId="267"/>
            <ac:spMk id="12" creationId="{567DA3F8-8AAE-7139-C62C-3F13D544DFD4}"/>
          </ac:spMkLst>
        </pc:spChg>
        <pc:spChg chg="mod">
          <ac:chgData name="Alyssa Doty" userId="8b9b946e52309b83" providerId="LiveId" clId="{380E33FC-3441-4070-9D16-9226AF84FCFC}" dt="2025-05-05T16:33:12.275" v="4210"/>
          <ac:spMkLst>
            <pc:docMk/>
            <pc:sldMk cId="0" sldId="267"/>
            <ac:spMk id="13" creationId="{58AC005C-7EE8-E895-CC68-EDC5C3E436C6}"/>
          </ac:spMkLst>
        </pc:spChg>
        <pc:spChg chg="mod">
          <ac:chgData name="Alyssa Doty" userId="8b9b946e52309b83" providerId="LiveId" clId="{380E33FC-3441-4070-9D16-9226AF84FCFC}" dt="2025-05-05T16:33:23.659" v="4213"/>
          <ac:spMkLst>
            <pc:docMk/>
            <pc:sldMk cId="0" sldId="267"/>
            <ac:spMk id="15" creationId="{24B5EBBC-1D46-07FB-3568-4FDEFDE7BA66}"/>
          </ac:spMkLst>
        </pc:spChg>
        <pc:spChg chg="mod">
          <ac:chgData name="Alyssa Doty" userId="8b9b946e52309b83" providerId="LiveId" clId="{380E33FC-3441-4070-9D16-9226AF84FCFC}" dt="2025-05-05T16:33:23.659" v="4213"/>
          <ac:spMkLst>
            <pc:docMk/>
            <pc:sldMk cId="0" sldId="267"/>
            <ac:spMk id="16" creationId="{BB64D9CC-45C5-7D91-9D7D-8B272A3E99AA}"/>
          </ac:spMkLst>
        </pc:spChg>
        <pc:spChg chg="mod">
          <ac:chgData name="Alyssa Doty" userId="8b9b946e52309b83" providerId="LiveId" clId="{380E33FC-3441-4070-9D16-9226AF84FCFC}" dt="2025-05-05T16:33:23.659" v="4213"/>
          <ac:spMkLst>
            <pc:docMk/>
            <pc:sldMk cId="0" sldId="267"/>
            <ac:spMk id="17" creationId="{C4339F5B-08C1-0A5F-5589-049292B6D1DB}"/>
          </ac:spMkLst>
        </pc:spChg>
        <pc:spChg chg="del">
          <ac:chgData name="Alyssa Doty" userId="8b9b946e52309b83" providerId="LiveId" clId="{380E33FC-3441-4070-9D16-9226AF84FCFC}" dt="2025-05-05T15:14:33.795" v="448" actId="21"/>
          <ac:spMkLst>
            <pc:docMk/>
            <pc:sldMk cId="0" sldId="267"/>
            <ac:spMk id="1153" creationId="{00000000-0000-0000-0000-000000000000}"/>
          </ac:spMkLst>
        </pc:spChg>
        <pc:spChg chg="del">
          <ac:chgData name="Alyssa Doty" userId="8b9b946e52309b83" providerId="LiveId" clId="{380E33FC-3441-4070-9D16-9226AF84FCFC}" dt="2025-05-05T15:14:40.654" v="450" actId="21"/>
          <ac:spMkLst>
            <pc:docMk/>
            <pc:sldMk cId="0" sldId="267"/>
            <ac:spMk id="1154" creationId="{00000000-0000-0000-0000-000000000000}"/>
          </ac:spMkLst>
        </pc:spChg>
        <pc:grpChg chg="add mod">
          <ac:chgData name="Alyssa Doty" userId="8b9b946e52309b83" providerId="LiveId" clId="{380E33FC-3441-4070-9D16-9226AF84FCFC}" dt="2025-05-05T16:33:12.275" v="4210"/>
          <ac:grpSpMkLst>
            <pc:docMk/>
            <pc:sldMk cId="0" sldId="267"/>
            <ac:grpSpMk id="10" creationId="{C45515A4-EDDC-DB55-61CA-154009DCE7F3}"/>
          </ac:grpSpMkLst>
        </pc:grpChg>
        <pc:grpChg chg="add mod">
          <ac:chgData name="Alyssa Doty" userId="8b9b946e52309b83" providerId="LiveId" clId="{380E33FC-3441-4070-9D16-9226AF84FCFC}" dt="2025-05-05T16:33:31.949" v="4216" actId="1076"/>
          <ac:grpSpMkLst>
            <pc:docMk/>
            <pc:sldMk cId="0" sldId="267"/>
            <ac:grpSpMk id="14" creationId="{40D06DF6-7368-7700-B455-BD3CF48A02F2}"/>
          </ac:grpSpMkLst>
        </pc:grpChg>
      </pc:sldChg>
      <pc:sldChg chg="del modNotes">
        <pc:chgData name="Alyssa Doty" userId="8b9b946e52309b83" providerId="LiveId" clId="{380E33FC-3441-4070-9D16-9226AF84FCFC}" dt="2025-05-05T15:17:20.187" v="493" actId="2696"/>
        <pc:sldMkLst>
          <pc:docMk/>
          <pc:sldMk cId="0" sldId="268"/>
        </pc:sldMkLst>
      </pc:sldChg>
      <pc:sldChg chg="del modNotes">
        <pc:chgData name="Alyssa Doty" userId="8b9b946e52309b83" providerId="LiveId" clId="{380E33FC-3441-4070-9D16-9226AF84FCFC}" dt="2025-05-05T15:17:22.015" v="494" actId="2696"/>
        <pc:sldMkLst>
          <pc:docMk/>
          <pc:sldMk cId="0" sldId="269"/>
        </pc:sldMkLst>
      </pc:sldChg>
      <pc:sldChg chg="del modNotes">
        <pc:chgData name="Alyssa Doty" userId="8b9b946e52309b83" providerId="LiveId" clId="{380E33FC-3441-4070-9D16-9226AF84FCFC}" dt="2025-05-05T15:14:06.525" v="447" actId="2696"/>
        <pc:sldMkLst>
          <pc:docMk/>
          <pc:sldMk cId="0" sldId="270"/>
        </pc:sldMkLst>
      </pc:sldChg>
      <pc:sldChg chg="del modNotes">
        <pc:chgData name="Alyssa Doty" userId="8b9b946e52309b83" providerId="LiveId" clId="{380E33FC-3441-4070-9D16-9226AF84FCFC}" dt="2025-05-05T15:14:04.966" v="446" actId="2696"/>
        <pc:sldMkLst>
          <pc:docMk/>
          <pc:sldMk cId="0" sldId="271"/>
        </pc:sldMkLst>
      </pc:sldChg>
      <pc:sldChg chg="del modNotes">
        <pc:chgData name="Alyssa Doty" userId="8b9b946e52309b83" providerId="LiveId" clId="{380E33FC-3441-4070-9D16-9226AF84FCFC}" dt="2025-05-05T15:14:00.428" v="444" actId="2696"/>
        <pc:sldMkLst>
          <pc:docMk/>
          <pc:sldMk cId="0" sldId="272"/>
        </pc:sldMkLst>
      </pc:sldChg>
      <pc:sldChg chg="del modNotes">
        <pc:chgData name="Alyssa Doty" userId="8b9b946e52309b83" providerId="LiveId" clId="{380E33FC-3441-4070-9D16-9226AF84FCFC}" dt="2025-05-05T15:14:02.830" v="445" actId="2696"/>
        <pc:sldMkLst>
          <pc:docMk/>
          <pc:sldMk cId="0" sldId="273"/>
        </pc:sldMkLst>
      </pc:sldChg>
      <pc:sldChg chg="del modNotes">
        <pc:chgData name="Alyssa Doty" userId="8b9b946e52309b83" providerId="LiveId" clId="{380E33FC-3441-4070-9D16-9226AF84FCFC}" dt="2025-05-05T15:17:23.829" v="495" actId="2696"/>
        <pc:sldMkLst>
          <pc:docMk/>
          <pc:sldMk cId="0" sldId="274"/>
        </pc:sldMkLst>
      </pc:sldChg>
      <pc:sldChg chg="del modNotes">
        <pc:chgData name="Alyssa Doty" userId="8b9b946e52309b83" providerId="LiveId" clId="{380E33FC-3441-4070-9D16-9226AF84FCFC}" dt="2025-05-05T15:17:26.239" v="496" actId="2696"/>
        <pc:sldMkLst>
          <pc:docMk/>
          <pc:sldMk cId="0" sldId="275"/>
        </pc:sldMkLst>
      </pc:sldChg>
      <pc:sldChg chg="del modNotes">
        <pc:chgData name="Alyssa Doty" userId="8b9b946e52309b83" providerId="LiveId" clId="{380E33FC-3441-4070-9D16-9226AF84FCFC}" dt="2025-05-05T15:17:28.521" v="497" actId="2696"/>
        <pc:sldMkLst>
          <pc:docMk/>
          <pc:sldMk cId="0" sldId="276"/>
        </pc:sldMkLst>
      </pc:sldChg>
      <pc:sldChg chg="del modNotes">
        <pc:chgData name="Alyssa Doty" userId="8b9b946e52309b83" providerId="LiveId" clId="{380E33FC-3441-4070-9D16-9226AF84FCFC}" dt="2025-05-05T15:17:30.507" v="498" actId="2696"/>
        <pc:sldMkLst>
          <pc:docMk/>
          <pc:sldMk cId="0" sldId="277"/>
        </pc:sldMkLst>
      </pc:sldChg>
      <pc:sldChg chg="del modNotes">
        <pc:chgData name="Alyssa Doty" userId="8b9b946e52309b83" providerId="LiveId" clId="{380E33FC-3441-4070-9D16-9226AF84FCFC}" dt="2025-05-05T15:18:07.260" v="499" actId="2696"/>
        <pc:sldMkLst>
          <pc:docMk/>
          <pc:sldMk cId="0" sldId="278"/>
        </pc:sldMkLst>
      </pc:sldChg>
      <pc:sldChg chg="del modNotes">
        <pc:chgData name="Alyssa Doty" userId="8b9b946e52309b83" providerId="LiveId" clId="{380E33FC-3441-4070-9D16-9226AF84FCFC}" dt="2025-05-05T15:18:09.438" v="500" actId="2696"/>
        <pc:sldMkLst>
          <pc:docMk/>
          <pc:sldMk cId="0" sldId="279"/>
        </pc:sldMkLst>
      </pc:sldChg>
      <pc:sldChg chg="del modNotes">
        <pc:chgData name="Alyssa Doty" userId="8b9b946e52309b83" providerId="LiveId" clId="{380E33FC-3441-4070-9D16-9226AF84FCFC}" dt="2025-05-05T15:18:18.402" v="501" actId="2696"/>
        <pc:sldMkLst>
          <pc:docMk/>
          <pc:sldMk cId="0" sldId="280"/>
        </pc:sldMkLst>
      </pc:sldChg>
      <pc:sldChg chg="addSp delSp modSp mod modAnim modNotes">
        <pc:chgData name="Alyssa Doty" userId="8b9b946e52309b83" providerId="LiveId" clId="{380E33FC-3441-4070-9D16-9226AF84FCFC}" dt="2025-05-05T16:39:00.585" v="4250" actId="20577"/>
        <pc:sldMkLst>
          <pc:docMk/>
          <pc:sldMk cId="0" sldId="281"/>
        </pc:sldMkLst>
        <pc:spChg chg="mod">
          <ac:chgData name="Alyssa Doty" userId="8b9b946e52309b83" providerId="LiveId" clId="{380E33FC-3441-4070-9D16-9226AF84FCFC}" dt="2025-05-05T15:21:33.863" v="591" actId="20577"/>
          <ac:spMkLst>
            <pc:docMk/>
            <pc:sldMk cId="0" sldId="281"/>
            <ac:spMk id="1387" creationId="{00000000-0000-0000-0000-000000000000}"/>
          </ac:spMkLst>
        </pc:spChg>
        <pc:spChg chg="mod">
          <ac:chgData name="Alyssa Doty" userId="8b9b946e52309b83" providerId="LiveId" clId="{380E33FC-3441-4070-9D16-9226AF84FCFC}" dt="2025-05-05T16:39:00.585" v="4250" actId="20577"/>
          <ac:spMkLst>
            <pc:docMk/>
            <pc:sldMk cId="0" sldId="281"/>
            <ac:spMk id="1388" creationId="{00000000-0000-0000-0000-000000000000}"/>
          </ac:spMkLst>
        </pc:spChg>
        <pc:picChg chg="add mod">
          <ac:chgData name="Alyssa Doty" userId="8b9b946e52309b83" providerId="LiveId" clId="{380E33FC-3441-4070-9D16-9226AF84FCFC}" dt="2025-05-05T15:21:04.495" v="532" actId="962"/>
          <ac:picMkLst>
            <pc:docMk/>
            <pc:sldMk cId="0" sldId="281"/>
            <ac:picMk id="3" creationId="{11566588-EEB1-4B37-2190-726F8E6C8EFB}"/>
          </ac:picMkLst>
        </pc:picChg>
        <pc:picChg chg="del mod">
          <ac:chgData name="Alyssa Doty" userId="8b9b946e52309b83" providerId="LiveId" clId="{380E33FC-3441-4070-9D16-9226AF84FCFC}" dt="2025-05-05T15:20:54.192" v="524" actId="21"/>
          <ac:picMkLst>
            <pc:docMk/>
            <pc:sldMk cId="0" sldId="281"/>
            <ac:picMk id="1389" creationId="{00000000-0000-0000-0000-000000000000}"/>
          </ac:picMkLst>
        </pc:picChg>
      </pc:sldChg>
      <pc:sldChg chg="addSp delSp modSp mod ord delAnim modAnim modNotes">
        <pc:chgData name="Alyssa Doty" userId="8b9b946e52309b83" providerId="LiveId" clId="{380E33FC-3441-4070-9D16-9226AF84FCFC}" dt="2025-05-05T16:34:01.963" v="4221" actId="20577"/>
        <pc:sldMkLst>
          <pc:docMk/>
          <pc:sldMk cId="0" sldId="282"/>
        </pc:sldMkLst>
        <pc:spChg chg="add del mod">
          <ac:chgData name="Alyssa Doty" userId="8b9b946e52309b83" providerId="LiveId" clId="{380E33FC-3441-4070-9D16-9226AF84FCFC}" dt="2025-05-05T15:27:49.009" v="1090" actId="21"/>
          <ac:spMkLst>
            <pc:docMk/>
            <pc:sldMk cId="0" sldId="282"/>
            <ac:spMk id="3" creationId="{F85B767B-8C32-2C2B-15C9-62D17B37524E}"/>
          </ac:spMkLst>
        </pc:spChg>
        <pc:spChg chg="add mod">
          <ac:chgData name="Alyssa Doty" userId="8b9b946e52309b83" providerId="LiveId" clId="{380E33FC-3441-4070-9D16-9226AF84FCFC}" dt="2025-05-05T16:34:01.963" v="4221" actId="20577"/>
          <ac:spMkLst>
            <pc:docMk/>
            <pc:sldMk cId="0" sldId="282"/>
            <ac:spMk id="4" creationId="{C5BBE841-CE71-DA14-3B9D-DB5495A16CAA}"/>
          </ac:spMkLst>
        </pc:spChg>
        <pc:spChg chg="del mod">
          <ac:chgData name="Alyssa Doty" userId="8b9b946e52309b83" providerId="LiveId" clId="{380E33FC-3441-4070-9D16-9226AF84FCFC}" dt="2025-05-05T15:27:46.338" v="1089" actId="21"/>
          <ac:spMkLst>
            <pc:docMk/>
            <pc:sldMk cId="0" sldId="282"/>
            <ac:spMk id="1394" creationId="{00000000-0000-0000-0000-000000000000}"/>
          </ac:spMkLst>
        </pc:spChg>
        <pc:spChg chg="del mod">
          <ac:chgData name="Alyssa Doty" userId="8b9b946e52309b83" providerId="LiveId" clId="{380E33FC-3441-4070-9D16-9226AF84FCFC}" dt="2025-05-05T15:28:09.459" v="1093"/>
          <ac:spMkLst>
            <pc:docMk/>
            <pc:sldMk cId="0" sldId="282"/>
            <ac:spMk id="1395" creationId="{00000000-0000-0000-0000-000000000000}"/>
          </ac:spMkLst>
        </pc:spChg>
      </pc:sldChg>
      <pc:sldChg chg="del modNotes">
        <pc:chgData name="Alyssa Doty" userId="8b9b946e52309b83" providerId="LiveId" clId="{380E33FC-3441-4070-9D16-9226AF84FCFC}" dt="2025-05-05T15:29:19.710" v="1135" actId="2696"/>
        <pc:sldMkLst>
          <pc:docMk/>
          <pc:sldMk cId="0" sldId="283"/>
        </pc:sldMkLst>
      </pc:sldChg>
      <pc:sldChg chg="del modNotes">
        <pc:chgData name="Alyssa Doty" userId="8b9b946e52309b83" providerId="LiveId" clId="{380E33FC-3441-4070-9D16-9226AF84FCFC}" dt="2025-05-05T15:29:22.393" v="1136" actId="2696"/>
        <pc:sldMkLst>
          <pc:docMk/>
          <pc:sldMk cId="0" sldId="284"/>
        </pc:sldMkLst>
      </pc:sldChg>
      <pc:sldChg chg="del modNotes">
        <pc:chgData name="Alyssa Doty" userId="8b9b946e52309b83" providerId="LiveId" clId="{380E33FC-3441-4070-9D16-9226AF84FCFC}" dt="2025-05-05T15:29:25.578" v="1137" actId="2696"/>
        <pc:sldMkLst>
          <pc:docMk/>
          <pc:sldMk cId="0" sldId="285"/>
        </pc:sldMkLst>
      </pc:sldChg>
      <pc:sldChg chg="modSp del modNotes">
        <pc:chgData name="Alyssa Doty" userId="8b9b946e52309b83" providerId="LiveId" clId="{380E33FC-3441-4070-9D16-9226AF84FCFC}" dt="2025-05-05T15:39:59.679" v="1587" actId="2696"/>
        <pc:sldMkLst>
          <pc:docMk/>
          <pc:sldMk cId="0" sldId="286"/>
        </pc:sldMkLst>
        <pc:spChg chg="mod">
          <ac:chgData name="Alyssa Doty" userId="8b9b946e52309b83" providerId="LiveId" clId="{380E33FC-3441-4070-9D16-9226AF84FCFC}" dt="2025-05-05T15:39:51.096" v="1586" actId="20577"/>
          <ac:spMkLst>
            <pc:docMk/>
            <pc:sldMk cId="0" sldId="286"/>
            <ac:spMk id="1505" creationId="{00000000-0000-0000-0000-000000000000}"/>
          </ac:spMkLst>
        </pc:spChg>
      </pc:sldChg>
      <pc:sldChg chg="addSp delSp modSp mod modNotes">
        <pc:chgData name="Alyssa Doty" userId="8b9b946e52309b83" providerId="LiveId" clId="{380E33FC-3441-4070-9D16-9226AF84FCFC}" dt="2025-05-05T15:46:47.810" v="2326" actId="1076"/>
        <pc:sldMkLst>
          <pc:docMk/>
          <pc:sldMk cId="0" sldId="287"/>
        </pc:sldMkLst>
        <pc:spChg chg="add del">
          <ac:chgData name="Alyssa Doty" userId="8b9b946e52309b83" providerId="LiveId" clId="{380E33FC-3441-4070-9D16-9226AF84FCFC}" dt="2025-05-05T15:40:54.553" v="1616" actId="21"/>
          <ac:spMkLst>
            <pc:docMk/>
            <pc:sldMk cId="0" sldId="287"/>
            <ac:spMk id="2" creationId="{86D849E6-9394-6C36-A1A6-7E4CA9BB5CD6}"/>
          </ac:spMkLst>
        </pc:spChg>
        <pc:spChg chg="add mod">
          <ac:chgData name="Alyssa Doty" userId="8b9b946e52309b83" providerId="LiveId" clId="{380E33FC-3441-4070-9D16-9226AF84FCFC}" dt="2025-05-05T15:42:53.776" v="1704" actId="1076"/>
          <ac:spMkLst>
            <pc:docMk/>
            <pc:sldMk cId="0" sldId="287"/>
            <ac:spMk id="3" creationId="{0CEC7CC4-357B-1380-2777-A318C15FFFAE}"/>
          </ac:spMkLst>
        </pc:spChg>
        <pc:spChg chg="mod">
          <ac:chgData name="Alyssa Doty" userId="8b9b946e52309b83" providerId="LiveId" clId="{380E33FC-3441-4070-9D16-9226AF84FCFC}" dt="2025-05-05T15:43:06.503" v="1716" actId="14100"/>
          <ac:spMkLst>
            <pc:docMk/>
            <pc:sldMk cId="0" sldId="287"/>
            <ac:spMk id="1563" creationId="{00000000-0000-0000-0000-000000000000}"/>
          </ac:spMkLst>
        </pc:spChg>
        <pc:spChg chg="mod">
          <ac:chgData name="Alyssa Doty" userId="8b9b946e52309b83" providerId="LiveId" clId="{380E33FC-3441-4070-9D16-9226AF84FCFC}" dt="2025-05-05T15:43:22.906" v="1807" actId="20577"/>
          <ac:spMkLst>
            <pc:docMk/>
            <pc:sldMk cId="0" sldId="287"/>
            <ac:spMk id="1564" creationId="{00000000-0000-0000-0000-000000000000}"/>
          </ac:spMkLst>
        </pc:spChg>
        <pc:spChg chg="mod">
          <ac:chgData name="Alyssa Doty" userId="8b9b946e52309b83" providerId="LiveId" clId="{380E33FC-3441-4070-9D16-9226AF84FCFC}" dt="2025-05-05T15:43:31.128" v="1822" actId="20577"/>
          <ac:spMkLst>
            <pc:docMk/>
            <pc:sldMk cId="0" sldId="287"/>
            <ac:spMk id="1565" creationId="{00000000-0000-0000-0000-000000000000}"/>
          </ac:spMkLst>
        </pc:spChg>
        <pc:spChg chg="mod">
          <ac:chgData name="Alyssa Doty" userId="8b9b946e52309b83" providerId="LiveId" clId="{380E33FC-3441-4070-9D16-9226AF84FCFC}" dt="2025-05-05T15:43:50.568" v="1887" actId="20577"/>
          <ac:spMkLst>
            <pc:docMk/>
            <pc:sldMk cId="0" sldId="287"/>
            <ac:spMk id="1566" creationId="{00000000-0000-0000-0000-000000000000}"/>
          </ac:spMkLst>
        </pc:spChg>
        <pc:spChg chg="mod">
          <ac:chgData name="Alyssa Doty" userId="8b9b946e52309b83" providerId="LiveId" clId="{380E33FC-3441-4070-9D16-9226AF84FCFC}" dt="2025-05-05T15:44:49.614" v="2055" actId="20577"/>
          <ac:spMkLst>
            <pc:docMk/>
            <pc:sldMk cId="0" sldId="287"/>
            <ac:spMk id="1567" creationId="{00000000-0000-0000-0000-000000000000}"/>
          </ac:spMkLst>
        </pc:spChg>
        <pc:spChg chg="mod">
          <ac:chgData name="Alyssa Doty" userId="8b9b946e52309b83" providerId="LiveId" clId="{380E33FC-3441-4070-9D16-9226AF84FCFC}" dt="2025-05-05T15:45:24.769" v="2131" actId="1076"/>
          <ac:spMkLst>
            <pc:docMk/>
            <pc:sldMk cId="0" sldId="287"/>
            <ac:spMk id="1568" creationId="{00000000-0000-0000-0000-000000000000}"/>
          </ac:spMkLst>
        </pc:spChg>
        <pc:spChg chg="mod">
          <ac:chgData name="Alyssa Doty" userId="8b9b946e52309b83" providerId="LiveId" clId="{380E33FC-3441-4070-9D16-9226AF84FCFC}" dt="2025-05-05T15:45:48.034" v="2151" actId="14100"/>
          <ac:spMkLst>
            <pc:docMk/>
            <pc:sldMk cId="0" sldId="287"/>
            <ac:spMk id="1569" creationId="{00000000-0000-0000-0000-000000000000}"/>
          </ac:spMkLst>
        </pc:spChg>
        <pc:spChg chg="mod">
          <ac:chgData name="Alyssa Doty" userId="8b9b946e52309b83" providerId="LiveId" clId="{380E33FC-3441-4070-9D16-9226AF84FCFC}" dt="2025-05-05T15:46:13.467" v="2256" actId="1076"/>
          <ac:spMkLst>
            <pc:docMk/>
            <pc:sldMk cId="0" sldId="287"/>
            <ac:spMk id="1570" creationId="{00000000-0000-0000-0000-000000000000}"/>
          </ac:spMkLst>
        </pc:spChg>
        <pc:spChg chg="mod">
          <ac:chgData name="Alyssa Doty" userId="8b9b946e52309b83" providerId="LiveId" clId="{380E33FC-3441-4070-9D16-9226AF84FCFC}" dt="2025-05-05T15:44:10.820" v="1913" actId="1076"/>
          <ac:spMkLst>
            <pc:docMk/>
            <pc:sldMk cId="0" sldId="287"/>
            <ac:spMk id="1571" creationId="{00000000-0000-0000-0000-000000000000}"/>
          </ac:spMkLst>
        </pc:spChg>
        <pc:spChg chg="mod">
          <ac:chgData name="Alyssa Doty" userId="8b9b946e52309b83" providerId="LiveId" clId="{380E33FC-3441-4070-9D16-9226AF84FCFC}" dt="2025-05-05T15:44:37.780" v="2028" actId="20577"/>
          <ac:spMkLst>
            <pc:docMk/>
            <pc:sldMk cId="0" sldId="287"/>
            <ac:spMk id="1572" creationId="{00000000-0000-0000-0000-000000000000}"/>
          </ac:spMkLst>
        </pc:spChg>
        <pc:spChg chg="mod">
          <ac:chgData name="Alyssa Doty" userId="8b9b946e52309b83" providerId="LiveId" clId="{380E33FC-3441-4070-9D16-9226AF84FCFC}" dt="2025-05-05T15:46:47.810" v="2326" actId="1076"/>
          <ac:spMkLst>
            <pc:docMk/>
            <pc:sldMk cId="0" sldId="287"/>
            <ac:spMk id="1573" creationId="{00000000-0000-0000-0000-000000000000}"/>
          </ac:spMkLst>
        </pc:spChg>
      </pc:sldChg>
      <pc:sldChg chg="del modNotes">
        <pc:chgData name="Alyssa Doty" userId="8b9b946e52309b83" providerId="LiveId" clId="{380E33FC-3441-4070-9D16-9226AF84FCFC}" dt="2025-05-05T16:22:32.411" v="3712" actId="2696"/>
        <pc:sldMkLst>
          <pc:docMk/>
          <pc:sldMk cId="0" sldId="288"/>
        </pc:sldMkLst>
      </pc:sldChg>
      <pc:sldChg chg="del modNotes">
        <pc:chgData name="Alyssa Doty" userId="8b9b946e52309b83" providerId="LiveId" clId="{380E33FC-3441-4070-9D16-9226AF84FCFC}" dt="2025-05-05T16:22:34.739" v="3713" actId="2696"/>
        <pc:sldMkLst>
          <pc:docMk/>
          <pc:sldMk cId="0" sldId="289"/>
        </pc:sldMkLst>
      </pc:sldChg>
      <pc:sldChg chg="del modNotes">
        <pc:chgData name="Alyssa Doty" userId="8b9b946e52309b83" providerId="LiveId" clId="{380E33FC-3441-4070-9D16-9226AF84FCFC}" dt="2025-05-05T15:29:38.064" v="1138" actId="2696"/>
        <pc:sldMkLst>
          <pc:docMk/>
          <pc:sldMk cId="0" sldId="290"/>
        </pc:sldMkLst>
      </pc:sldChg>
      <pc:sldChg chg="del modNotes">
        <pc:chgData name="Alyssa Doty" userId="8b9b946e52309b83" providerId="LiveId" clId="{380E33FC-3441-4070-9D16-9226AF84FCFC}" dt="2025-05-05T15:29:40.390" v="1139" actId="2696"/>
        <pc:sldMkLst>
          <pc:docMk/>
          <pc:sldMk cId="0" sldId="291"/>
        </pc:sldMkLst>
      </pc:sldChg>
      <pc:sldChg chg="addSp delSp modSp mod ord delAnim modAnim modNotes">
        <pc:chgData name="Alyssa Doty" userId="8b9b946e52309b83" providerId="LiveId" clId="{380E33FC-3441-4070-9D16-9226AF84FCFC}" dt="2025-05-05T16:38:49.515" v="4248" actId="313"/>
        <pc:sldMkLst>
          <pc:docMk/>
          <pc:sldMk cId="0" sldId="292"/>
        </pc:sldMkLst>
        <pc:spChg chg="add del mod">
          <ac:chgData name="Alyssa Doty" userId="8b9b946e52309b83" providerId="LiveId" clId="{380E33FC-3441-4070-9D16-9226AF84FCFC}" dt="2025-05-05T15:30:45.444" v="1190" actId="21"/>
          <ac:spMkLst>
            <pc:docMk/>
            <pc:sldMk cId="0" sldId="292"/>
            <ac:spMk id="3" creationId="{40B95763-7184-9A11-E450-447622DC3834}"/>
          </ac:spMkLst>
        </pc:spChg>
        <pc:spChg chg="add mod">
          <ac:chgData name="Alyssa Doty" userId="8b9b946e52309b83" providerId="LiveId" clId="{380E33FC-3441-4070-9D16-9226AF84FCFC}" dt="2025-05-05T15:31:48.384" v="1203"/>
          <ac:spMkLst>
            <pc:docMk/>
            <pc:sldMk cId="0" sldId="292"/>
            <ac:spMk id="4" creationId="{96CFA9A9-B5BC-1F1C-79F3-4A5A5BD64428}"/>
          </ac:spMkLst>
        </pc:spChg>
        <pc:spChg chg="add del mod">
          <ac:chgData name="Alyssa Doty" userId="8b9b946e52309b83" providerId="LiveId" clId="{380E33FC-3441-4070-9D16-9226AF84FCFC}" dt="2025-05-05T16:38:49.515" v="4248" actId="313"/>
          <ac:spMkLst>
            <pc:docMk/>
            <pc:sldMk cId="0" sldId="292"/>
            <ac:spMk id="5" creationId="{E299226A-49EA-E2F3-4595-2861164A9098}"/>
          </ac:spMkLst>
        </pc:spChg>
        <pc:spChg chg="add mod">
          <ac:chgData name="Alyssa Doty" userId="8b9b946e52309b83" providerId="LiveId" clId="{380E33FC-3441-4070-9D16-9226AF84FCFC}" dt="2025-05-05T15:32:47.094" v="1213" actId="21"/>
          <ac:spMkLst>
            <pc:docMk/>
            <pc:sldMk cId="0" sldId="292"/>
            <ac:spMk id="6" creationId="{A0EAB0E9-51F8-B170-F20F-66C0C988CA88}"/>
          </ac:spMkLst>
        </pc:spChg>
        <pc:spChg chg="add del mod">
          <ac:chgData name="Alyssa Doty" userId="8b9b946e52309b83" providerId="LiveId" clId="{380E33FC-3441-4070-9D16-9226AF84FCFC}" dt="2025-05-05T15:33:39.940" v="1223"/>
          <ac:spMkLst>
            <pc:docMk/>
            <pc:sldMk cId="0" sldId="292"/>
            <ac:spMk id="7" creationId="{42A26661-9159-0EE9-8D79-9BF3D35F56FA}"/>
          </ac:spMkLst>
        </pc:spChg>
        <pc:spChg chg="add mod">
          <ac:chgData name="Alyssa Doty" userId="8b9b946e52309b83" providerId="LiveId" clId="{380E33FC-3441-4070-9D16-9226AF84FCFC}" dt="2025-05-05T15:35:37.574" v="1261" actId="1076"/>
          <ac:spMkLst>
            <pc:docMk/>
            <pc:sldMk cId="0" sldId="292"/>
            <ac:spMk id="8" creationId="{0F8E78B9-E117-2142-8BB2-5E15C3EE4F62}"/>
          </ac:spMkLst>
        </pc:spChg>
        <pc:spChg chg="del">
          <ac:chgData name="Alyssa Doty" userId="8b9b946e52309b83" providerId="LiveId" clId="{380E33FC-3441-4070-9D16-9226AF84FCFC}" dt="2025-05-05T15:30:40.978" v="1189" actId="21"/>
          <ac:spMkLst>
            <pc:docMk/>
            <pc:sldMk cId="0" sldId="292"/>
            <ac:spMk id="1659" creationId="{00000000-0000-0000-0000-000000000000}"/>
          </ac:spMkLst>
        </pc:spChg>
        <pc:spChg chg="add del mod">
          <ac:chgData name="Alyssa Doty" userId="8b9b946e52309b83" providerId="LiveId" clId="{380E33FC-3441-4070-9D16-9226AF84FCFC}" dt="2025-05-05T15:31:52.088" v="1204"/>
          <ac:spMkLst>
            <pc:docMk/>
            <pc:sldMk cId="0" sldId="292"/>
            <ac:spMk id="1660" creationId="{00000000-0000-0000-0000-000000000000}"/>
          </ac:spMkLst>
        </pc:spChg>
        <pc:picChg chg="del mod">
          <ac:chgData name="Alyssa Doty" userId="8b9b946e52309b83" providerId="LiveId" clId="{380E33FC-3441-4070-9D16-9226AF84FCFC}" dt="2025-05-05T15:32:09.472" v="1207" actId="21"/>
          <ac:picMkLst>
            <pc:docMk/>
            <pc:sldMk cId="0" sldId="292"/>
            <ac:picMk id="1661" creationId="{00000000-0000-0000-0000-000000000000}"/>
          </ac:picMkLst>
        </pc:picChg>
      </pc:sldChg>
      <pc:sldChg chg="del modNotes">
        <pc:chgData name="Alyssa Doty" userId="8b9b946e52309b83" providerId="LiveId" clId="{380E33FC-3441-4070-9D16-9226AF84FCFC}" dt="2025-05-05T16:22:40.205" v="3714" actId="2696"/>
        <pc:sldMkLst>
          <pc:docMk/>
          <pc:sldMk cId="0" sldId="293"/>
        </pc:sldMkLst>
      </pc:sldChg>
      <pc:sldChg chg="del modNotes">
        <pc:chgData name="Alyssa Doty" userId="8b9b946e52309b83" providerId="LiveId" clId="{380E33FC-3441-4070-9D16-9226AF84FCFC}" dt="2025-05-05T16:22:42.652" v="3715" actId="2696"/>
        <pc:sldMkLst>
          <pc:docMk/>
          <pc:sldMk cId="0" sldId="294"/>
        </pc:sldMkLst>
      </pc:sldChg>
      <pc:sldChg chg="del modNotes">
        <pc:chgData name="Alyssa Doty" userId="8b9b946e52309b83" providerId="LiveId" clId="{380E33FC-3441-4070-9D16-9226AF84FCFC}" dt="2025-05-05T16:22:45.379" v="3716" actId="2696"/>
        <pc:sldMkLst>
          <pc:docMk/>
          <pc:sldMk cId="0" sldId="295"/>
        </pc:sldMkLst>
      </pc:sldChg>
      <pc:sldChg chg="del modNotes">
        <pc:chgData name="Alyssa Doty" userId="8b9b946e52309b83" providerId="LiveId" clId="{380E33FC-3441-4070-9D16-9226AF84FCFC}" dt="2025-05-05T16:22:48.931" v="3717" actId="2696"/>
        <pc:sldMkLst>
          <pc:docMk/>
          <pc:sldMk cId="0" sldId="296"/>
        </pc:sldMkLst>
      </pc:sldChg>
      <pc:sldChg chg="del modNotes">
        <pc:chgData name="Alyssa Doty" userId="8b9b946e52309b83" providerId="LiveId" clId="{380E33FC-3441-4070-9D16-9226AF84FCFC}" dt="2025-05-05T16:22:51.588" v="3718" actId="2696"/>
        <pc:sldMkLst>
          <pc:docMk/>
          <pc:sldMk cId="0" sldId="297"/>
        </pc:sldMkLst>
      </pc:sldChg>
      <pc:sldChg chg="del modNotes">
        <pc:chgData name="Alyssa Doty" userId="8b9b946e52309b83" providerId="LiveId" clId="{380E33FC-3441-4070-9D16-9226AF84FCFC}" dt="2025-05-05T16:22:53.845" v="3719" actId="2696"/>
        <pc:sldMkLst>
          <pc:docMk/>
          <pc:sldMk cId="0" sldId="298"/>
        </pc:sldMkLst>
      </pc:sldChg>
      <pc:sldChg chg="del modNotes">
        <pc:chgData name="Alyssa Doty" userId="8b9b946e52309b83" providerId="LiveId" clId="{380E33FC-3441-4070-9D16-9226AF84FCFC}" dt="2025-05-05T16:22:59.569" v="3720" actId="2696"/>
        <pc:sldMkLst>
          <pc:docMk/>
          <pc:sldMk cId="0" sldId="299"/>
        </pc:sldMkLst>
      </pc:sldChg>
      <pc:sldChg chg="del modNotes">
        <pc:chgData name="Alyssa Doty" userId="8b9b946e52309b83" providerId="LiveId" clId="{380E33FC-3441-4070-9D16-9226AF84FCFC}" dt="2025-05-05T16:23:03.958" v="3721" actId="2696"/>
        <pc:sldMkLst>
          <pc:docMk/>
          <pc:sldMk cId="0" sldId="300"/>
        </pc:sldMkLst>
      </pc:sldChg>
      <pc:sldChg chg="addSp delSp modSp mod ord delAnim modNotes">
        <pc:chgData name="Alyssa Doty" userId="8b9b946e52309b83" providerId="LiveId" clId="{380E33FC-3441-4070-9D16-9226AF84FCFC}" dt="2025-05-05T16:35:29.269" v="4233" actId="1076"/>
        <pc:sldMkLst>
          <pc:docMk/>
          <pc:sldMk cId="0" sldId="301"/>
        </pc:sldMkLst>
        <pc:spChg chg="add del mod">
          <ac:chgData name="Alyssa Doty" userId="8b9b946e52309b83" providerId="LiveId" clId="{380E33FC-3441-4070-9D16-9226AF84FCFC}" dt="2025-05-05T16:16:00.080" v="3064" actId="21"/>
          <ac:spMkLst>
            <pc:docMk/>
            <pc:sldMk cId="0" sldId="301"/>
            <ac:spMk id="3" creationId="{F344FF1E-D6EB-1A8F-14C9-88F9C1F62366}"/>
          </ac:spMkLst>
        </pc:spChg>
        <pc:spChg chg="mod">
          <ac:chgData name="Alyssa Doty" userId="8b9b946e52309b83" providerId="LiveId" clId="{380E33FC-3441-4070-9D16-9226AF84FCFC}" dt="2025-05-05T16:34:51.192" v="4225" actId="1076"/>
          <ac:spMkLst>
            <pc:docMk/>
            <pc:sldMk cId="0" sldId="301"/>
            <ac:spMk id="1885" creationId="{00000000-0000-0000-0000-000000000000}"/>
          </ac:spMkLst>
        </pc:spChg>
        <pc:spChg chg="mod">
          <ac:chgData name="Alyssa Doty" userId="8b9b946e52309b83" providerId="LiveId" clId="{380E33FC-3441-4070-9D16-9226AF84FCFC}" dt="2025-05-05T16:35:14.766" v="4229" actId="1076"/>
          <ac:spMkLst>
            <pc:docMk/>
            <pc:sldMk cId="0" sldId="301"/>
            <ac:spMk id="1886" creationId="{00000000-0000-0000-0000-000000000000}"/>
          </ac:spMkLst>
        </pc:spChg>
        <pc:spChg chg="mod">
          <ac:chgData name="Alyssa Doty" userId="8b9b946e52309b83" providerId="LiveId" clId="{380E33FC-3441-4070-9D16-9226AF84FCFC}" dt="2025-05-05T16:35:18.711" v="4230" actId="1076"/>
          <ac:spMkLst>
            <pc:docMk/>
            <pc:sldMk cId="0" sldId="301"/>
            <ac:spMk id="1887" creationId="{00000000-0000-0000-0000-000000000000}"/>
          </ac:spMkLst>
        </pc:spChg>
        <pc:spChg chg="mod">
          <ac:chgData name="Alyssa Doty" userId="8b9b946e52309b83" providerId="LiveId" clId="{380E33FC-3441-4070-9D16-9226AF84FCFC}" dt="2025-05-05T16:34:57.718" v="4226" actId="1076"/>
          <ac:spMkLst>
            <pc:docMk/>
            <pc:sldMk cId="0" sldId="301"/>
            <ac:spMk id="1888" creationId="{00000000-0000-0000-0000-000000000000}"/>
          </ac:spMkLst>
        </pc:spChg>
        <pc:spChg chg="mod">
          <ac:chgData name="Alyssa Doty" userId="8b9b946e52309b83" providerId="LiveId" clId="{380E33FC-3441-4070-9D16-9226AF84FCFC}" dt="2025-05-05T16:35:00.512" v="4227" actId="1076"/>
          <ac:spMkLst>
            <pc:docMk/>
            <pc:sldMk cId="0" sldId="301"/>
            <ac:spMk id="1889" creationId="{00000000-0000-0000-0000-000000000000}"/>
          </ac:spMkLst>
        </pc:spChg>
        <pc:spChg chg="del">
          <ac:chgData name="Alyssa Doty" userId="8b9b946e52309b83" providerId="LiveId" clId="{380E33FC-3441-4070-9D16-9226AF84FCFC}" dt="2025-05-05T16:15:56.434" v="3063" actId="21"/>
          <ac:spMkLst>
            <pc:docMk/>
            <pc:sldMk cId="0" sldId="301"/>
            <ac:spMk id="1890" creationId="{00000000-0000-0000-0000-000000000000}"/>
          </ac:spMkLst>
        </pc:spChg>
        <pc:spChg chg="del mod">
          <ac:chgData name="Alyssa Doty" userId="8b9b946e52309b83" providerId="LiveId" clId="{380E33FC-3441-4070-9D16-9226AF84FCFC}" dt="2025-05-05T16:15:52.865" v="3062" actId="21"/>
          <ac:spMkLst>
            <pc:docMk/>
            <pc:sldMk cId="0" sldId="301"/>
            <ac:spMk id="1891" creationId="{00000000-0000-0000-0000-000000000000}"/>
          </ac:spMkLst>
        </pc:spChg>
        <pc:spChg chg="mod">
          <ac:chgData name="Alyssa Doty" userId="8b9b946e52309b83" providerId="LiveId" clId="{380E33FC-3441-4070-9D16-9226AF84FCFC}" dt="2025-05-05T16:35:23.028" v="4231" actId="1076"/>
          <ac:spMkLst>
            <pc:docMk/>
            <pc:sldMk cId="0" sldId="301"/>
            <ac:spMk id="1892" creationId="{00000000-0000-0000-0000-000000000000}"/>
          </ac:spMkLst>
        </pc:spChg>
        <pc:spChg chg="mod">
          <ac:chgData name="Alyssa Doty" userId="8b9b946e52309b83" providerId="LiveId" clId="{380E33FC-3441-4070-9D16-9226AF84FCFC}" dt="2025-05-05T16:35:29.269" v="4233" actId="1076"/>
          <ac:spMkLst>
            <pc:docMk/>
            <pc:sldMk cId="0" sldId="301"/>
            <ac:spMk id="1893" creationId="{00000000-0000-0000-0000-000000000000}"/>
          </ac:spMkLst>
        </pc:spChg>
      </pc:sldChg>
      <pc:sldChg chg="del modNotes">
        <pc:chgData name="Alyssa Doty" userId="8b9b946e52309b83" providerId="LiveId" clId="{380E33FC-3441-4070-9D16-9226AF84FCFC}" dt="2025-05-05T16:23:06.572" v="3722" actId="2696"/>
        <pc:sldMkLst>
          <pc:docMk/>
          <pc:sldMk cId="0" sldId="302"/>
        </pc:sldMkLst>
      </pc:sldChg>
      <pc:sldChg chg="modSp del modNotes">
        <pc:chgData name="Alyssa Doty" userId="8b9b946e52309b83" providerId="LiveId" clId="{380E33FC-3441-4070-9D16-9226AF84FCFC}" dt="2025-05-05T16:23:10.157" v="3724" actId="2696"/>
        <pc:sldMkLst>
          <pc:docMk/>
          <pc:sldMk cId="0" sldId="303"/>
        </pc:sldMkLst>
        <pc:graphicFrameChg chg="mod">
          <ac:chgData name="Alyssa Doty" userId="8b9b946e52309b83" providerId="LiveId" clId="{380E33FC-3441-4070-9D16-9226AF84FCFC}" dt="2025-05-05T16:23:06.573" v="3723"/>
          <ac:graphicFrameMkLst>
            <pc:docMk/>
            <pc:sldMk cId="0" sldId="303"/>
            <ac:graphicFrameMk id="1916" creationId="{00000000-0000-0000-0000-000000000000}"/>
          </ac:graphicFrameMkLst>
        </pc:graphicFrameChg>
      </pc:sldChg>
      <pc:sldChg chg="modSp del modNotes">
        <pc:chgData name="Alyssa Doty" userId="8b9b946e52309b83" providerId="LiveId" clId="{380E33FC-3441-4070-9D16-9226AF84FCFC}" dt="2025-05-05T16:23:12.262" v="3726" actId="2696"/>
        <pc:sldMkLst>
          <pc:docMk/>
          <pc:sldMk cId="0" sldId="304"/>
        </pc:sldMkLst>
        <pc:graphicFrameChg chg="mod">
          <ac:chgData name="Alyssa Doty" userId="8b9b946e52309b83" providerId="LiveId" clId="{380E33FC-3441-4070-9D16-9226AF84FCFC}" dt="2025-05-05T16:23:10.158" v="3725"/>
          <ac:graphicFrameMkLst>
            <pc:docMk/>
            <pc:sldMk cId="0" sldId="304"/>
            <ac:graphicFrameMk id="1969" creationId="{00000000-0000-0000-0000-000000000000}"/>
          </ac:graphicFrameMkLst>
        </pc:graphicFrameChg>
      </pc:sldChg>
      <pc:sldChg chg="del modNotes">
        <pc:chgData name="Alyssa Doty" userId="8b9b946e52309b83" providerId="LiveId" clId="{380E33FC-3441-4070-9D16-9226AF84FCFC}" dt="2025-05-05T16:23:15.828" v="3727" actId="2696"/>
        <pc:sldMkLst>
          <pc:docMk/>
          <pc:sldMk cId="0" sldId="305"/>
        </pc:sldMkLst>
      </pc:sldChg>
      <pc:sldChg chg="del modNotes">
        <pc:chgData name="Alyssa Doty" userId="8b9b946e52309b83" providerId="LiveId" clId="{380E33FC-3441-4070-9D16-9226AF84FCFC}" dt="2025-05-05T16:23:17.738" v="3728" actId="2696"/>
        <pc:sldMkLst>
          <pc:docMk/>
          <pc:sldMk cId="0" sldId="306"/>
        </pc:sldMkLst>
      </pc:sldChg>
      <pc:sldChg chg="del modNotes">
        <pc:chgData name="Alyssa Doty" userId="8b9b946e52309b83" providerId="LiveId" clId="{380E33FC-3441-4070-9D16-9226AF84FCFC}" dt="2025-05-05T16:23:20.130" v="3729" actId="2696"/>
        <pc:sldMkLst>
          <pc:docMk/>
          <pc:sldMk cId="0" sldId="307"/>
        </pc:sldMkLst>
      </pc:sldChg>
      <pc:sldChg chg="del modNotes">
        <pc:chgData name="Alyssa Doty" userId="8b9b946e52309b83" providerId="LiveId" clId="{380E33FC-3441-4070-9D16-9226AF84FCFC}" dt="2025-05-05T16:23:22.238" v="3730" actId="2696"/>
        <pc:sldMkLst>
          <pc:docMk/>
          <pc:sldMk cId="0" sldId="308"/>
        </pc:sldMkLst>
      </pc:sldChg>
      <pc:sldChg chg="del modNotes">
        <pc:chgData name="Alyssa Doty" userId="8b9b946e52309b83" providerId="LiveId" clId="{380E33FC-3441-4070-9D16-9226AF84FCFC}" dt="2025-05-05T16:23:23.944" v="3731" actId="2696"/>
        <pc:sldMkLst>
          <pc:docMk/>
          <pc:sldMk cId="0" sldId="309"/>
        </pc:sldMkLst>
      </pc:sldChg>
      <pc:sldChg chg="del modNotes">
        <pc:chgData name="Alyssa Doty" userId="8b9b946e52309b83" providerId="LiveId" clId="{380E33FC-3441-4070-9D16-9226AF84FCFC}" dt="2025-05-05T16:23:25.894" v="3732" actId="2696"/>
        <pc:sldMkLst>
          <pc:docMk/>
          <pc:sldMk cId="0" sldId="310"/>
        </pc:sldMkLst>
      </pc:sldChg>
      <pc:sldChg chg="del modNotes">
        <pc:chgData name="Alyssa Doty" userId="8b9b946e52309b83" providerId="LiveId" clId="{380E33FC-3441-4070-9D16-9226AF84FCFC}" dt="2025-05-05T16:23:28.104" v="3733" actId="2696"/>
        <pc:sldMkLst>
          <pc:docMk/>
          <pc:sldMk cId="0" sldId="311"/>
        </pc:sldMkLst>
      </pc:sldChg>
      <pc:sldChg chg="modSp del modNotes">
        <pc:chgData name="Alyssa Doty" userId="8b9b946e52309b83" providerId="LiveId" clId="{380E33FC-3441-4070-9D16-9226AF84FCFC}" dt="2025-05-05T16:23:31.102" v="3735" actId="2696"/>
        <pc:sldMkLst>
          <pc:docMk/>
          <pc:sldMk cId="0" sldId="312"/>
        </pc:sldMkLst>
        <pc:graphicFrameChg chg="mod">
          <ac:chgData name="Alyssa Doty" userId="8b9b946e52309b83" providerId="LiveId" clId="{380E33FC-3441-4070-9D16-9226AF84FCFC}" dt="2025-05-05T16:23:28.105" v="3734"/>
          <ac:graphicFrameMkLst>
            <pc:docMk/>
            <pc:sldMk cId="0" sldId="312"/>
            <ac:graphicFrameMk id="2238" creationId="{00000000-0000-0000-0000-000000000000}"/>
          </ac:graphicFrameMkLst>
        </pc:graphicFrameChg>
      </pc:sldChg>
      <pc:sldChg chg="del modNotes">
        <pc:chgData name="Alyssa Doty" userId="8b9b946e52309b83" providerId="LiveId" clId="{380E33FC-3441-4070-9D16-9226AF84FCFC}" dt="2025-05-05T16:23:33.571" v="3736" actId="2696"/>
        <pc:sldMkLst>
          <pc:docMk/>
          <pc:sldMk cId="0" sldId="313"/>
        </pc:sldMkLst>
      </pc:sldChg>
      <pc:sldChg chg="del modNotes">
        <pc:chgData name="Alyssa Doty" userId="8b9b946e52309b83" providerId="LiveId" clId="{380E33FC-3441-4070-9D16-9226AF84FCFC}" dt="2025-05-05T16:23:35.951" v="3737" actId="2696"/>
        <pc:sldMkLst>
          <pc:docMk/>
          <pc:sldMk cId="0" sldId="314"/>
        </pc:sldMkLst>
      </pc:sldChg>
      <pc:sldChg chg="del modNotes">
        <pc:chgData name="Alyssa Doty" userId="8b9b946e52309b83" providerId="LiveId" clId="{380E33FC-3441-4070-9D16-9226AF84FCFC}" dt="2025-05-05T16:23:42.553" v="3738" actId="2696"/>
        <pc:sldMkLst>
          <pc:docMk/>
          <pc:sldMk cId="0" sldId="315"/>
        </pc:sldMkLst>
      </pc:sldChg>
      <pc:sldChg chg="del modNotes">
        <pc:chgData name="Alyssa Doty" userId="8b9b946e52309b83" providerId="LiveId" clId="{380E33FC-3441-4070-9D16-9226AF84FCFC}" dt="2025-05-05T16:31:28.308" v="4172" actId="2696"/>
        <pc:sldMkLst>
          <pc:docMk/>
          <pc:sldMk cId="0" sldId="316"/>
        </pc:sldMkLst>
      </pc:sldChg>
      <pc:sldChg chg="del modNotes">
        <pc:chgData name="Alyssa Doty" userId="8b9b946e52309b83" providerId="LiveId" clId="{380E33FC-3441-4070-9D16-9226AF84FCFC}" dt="2025-05-05T16:23:48.588" v="3739" actId="2696"/>
        <pc:sldMkLst>
          <pc:docMk/>
          <pc:sldMk cId="0" sldId="317"/>
        </pc:sldMkLst>
      </pc:sldChg>
      <pc:sldChg chg="del modNotes">
        <pc:chgData name="Alyssa Doty" userId="8b9b946e52309b83" providerId="LiveId" clId="{380E33FC-3441-4070-9D16-9226AF84FCFC}" dt="2025-05-05T16:23:50.737" v="3740" actId="2696"/>
        <pc:sldMkLst>
          <pc:docMk/>
          <pc:sldMk cId="0" sldId="318"/>
        </pc:sldMkLst>
      </pc:sldChg>
      <pc:sldChg chg="del modNotes">
        <pc:chgData name="Alyssa Doty" userId="8b9b946e52309b83" providerId="LiveId" clId="{380E33FC-3441-4070-9D16-9226AF84FCFC}" dt="2025-05-05T16:23:53.249" v="3741" actId="2696"/>
        <pc:sldMkLst>
          <pc:docMk/>
          <pc:sldMk cId="0" sldId="319"/>
        </pc:sldMkLst>
      </pc:sldChg>
      <pc:sldChg chg="del modNotes">
        <pc:chgData name="Alyssa Doty" userId="8b9b946e52309b83" providerId="LiveId" clId="{380E33FC-3441-4070-9D16-9226AF84FCFC}" dt="2025-05-05T16:23:57.852" v="3742" actId="2696"/>
        <pc:sldMkLst>
          <pc:docMk/>
          <pc:sldMk cId="0" sldId="320"/>
        </pc:sldMkLst>
      </pc:sldChg>
      <pc:sldChg chg="del modNotes">
        <pc:chgData name="Alyssa Doty" userId="8b9b946e52309b83" providerId="LiveId" clId="{380E33FC-3441-4070-9D16-9226AF84FCFC}" dt="2025-05-05T16:24:00.422" v="3743" actId="2696"/>
        <pc:sldMkLst>
          <pc:docMk/>
          <pc:sldMk cId="0" sldId="321"/>
        </pc:sldMkLst>
      </pc:sldChg>
      <pc:sldChg chg="del modNotes">
        <pc:chgData name="Alyssa Doty" userId="8b9b946e52309b83" providerId="LiveId" clId="{380E33FC-3441-4070-9D16-9226AF84FCFC}" dt="2025-05-05T16:24:02.956" v="3744" actId="2696"/>
        <pc:sldMkLst>
          <pc:docMk/>
          <pc:sldMk cId="0" sldId="322"/>
        </pc:sldMkLst>
      </pc:sldChg>
      <pc:sldChg chg="del modNotes">
        <pc:chgData name="Alyssa Doty" userId="8b9b946e52309b83" providerId="LiveId" clId="{380E33FC-3441-4070-9D16-9226AF84FCFC}" dt="2025-05-05T16:24:05.188" v="3745" actId="2696"/>
        <pc:sldMkLst>
          <pc:docMk/>
          <pc:sldMk cId="0" sldId="323"/>
        </pc:sldMkLst>
      </pc:sldChg>
      <pc:sldChg chg="del">
        <pc:chgData name="Alyssa Doty" userId="8b9b946e52309b83" providerId="LiveId" clId="{380E33FC-3441-4070-9D16-9226AF84FCFC}" dt="2025-05-05T16:24:15.967" v="3746" actId="2696"/>
        <pc:sldMkLst>
          <pc:docMk/>
          <pc:sldMk cId="0" sldId="324"/>
        </pc:sldMkLst>
      </pc:sldChg>
      <pc:sldChg chg="del">
        <pc:chgData name="Alyssa Doty" userId="8b9b946e52309b83" providerId="LiveId" clId="{380E33FC-3441-4070-9D16-9226AF84FCFC}" dt="2025-05-05T16:24:22.201" v="3747" actId="2696"/>
        <pc:sldMkLst>
          <pc:docMk/>
          <pc:sldMk cId="0" sldId="325"/>
        </pc:sldMkLst>
      </pc:sldChg>
      <pc:sldChg chg="del">
        <pc:chgData name="Alyssa Doty" userId="8b9b946e52309b83" providerId="LiveId" clId="{380E33FC-3441-4070-9D16-9226AF84FCFC}" dt="2025-05-05T16:24:29.594" v="3748" actId="2696"/>
        <pc:sldMkLst>
          <pc:docMk/>
          <pc:sldMk cId="0" sldId="326"/>
        </pc:sldMkLst>
      </pc:sldChg>
      <pc:sldChg chg="del">
        <pc:chgData name="Alyssa Doty" userId="8b9b946e52309b83" providerId="LiveId" clId="{380E33FC-3441-4070-9D16-9226AF84FCFC}" dt="2025-05-05T16:24:32.470" v="3749" actId="2696"/>
        <pc:sldMkLst>
          <pc:docMk/>
          <pc:sldMk cId="0" sldId="327"/>
        </pc:sldMkLst>
      </pc:sldChg>
      <pc:sldChg chg="del">
        <pc:chgData name="Alyssa Doty" userId="8b9b946e52309b83" providerId="LiveId" clId="{380E33FC-3441-4070-9D16-9226AF84FCFC}" dt="2025-05-05T16:24:35.245" v="3750" actId="2696"/>
        <pc:sldMkLst>
          <pc:docMk/>
          <pc:sldMk cId="0" sldId="328"/>
        </pc:sldMkLst>
      </pc:sldChg>
      <pc:sldChg chg="del">
        <pc:chgData name="Alyssa Doty" userId="8b9b946e52309b83" providerId="LiveId" clId="{380E33FC-3441-4070-9D16-9226AF84FCFC}" dt="2025-05-05T16:24:37.972" v="3751" actId="2696"/>
        <pc:sldMkLst>
          <pc:docMk/>
          <pc:sldMk cId="0" sldId="329"/>
        </pc:sldMkLst>
      </pc:sldChg>
      <pc:sldChg chg="modSp del modNotes">
        <pc:chgData name="Alyssa Doty" userId="8b9b946e52309b83" providerId="LiveId" clId="{380E33FC-3441-4070-9D16-9226AF84FCFC}" dt="2025-05-05T16:24:40.322" v="3753" actId="2696"/>
        <pc:sldMkLst>
          <pc:docMk/>
          <pc:sldMk cId="0" sldId="330"/>
        </pc:sldMkLst>
        <pc:graphicFrameChg chg="mod">
          <ac:chgData name="Alyssa Doty" userId="8b9b946e52309b83" providerId="LiveId" clId="{380E33FC-3441-4070-9D16-9226AF84FCFC}" dt="2025-05-05T16:24:37.972" v="3752"/>
          <ac:graphicFrameMkLst>
            <pc:docMk/>
            <pc:sldMk cId="0" sldId="330"/>
            <ac:graphicFrameMk id="6216" creationId="{00000000-0000-0000-0000-000000000000}"/>
          </ac:graphicFrameMkLst>
        </pc:graphicFrameChg>
        <pc:graphicFrameChg chg="mod">
          <ac:chgData name="Alyssa Doty" userId="8b9b946e52309b83" providerId="LiveId" clId="{380E33FC-3441-4070-9D16-9226AF84FCFC}" dt="2025-05-05T16:24:37.972" v="3752"/>
          <ac:graphicFrameMkLst>
            <pc:docMk/>
            <pc:sldMk cId="0" sldId="330"/>
            <ac:graphicFrameMk id="6268" creationId="{00000000-0000-0000-0000-000000000000}"/>
          </ac:graphicFrameMkLst>
        </pc:graphicFrameChg>
        <pc:graphicFrameChg chg="mod">
          <ac:chgData name="Alyssa Doty" userId="8b9b946e52309b83" providerId="LiveId" clId="{380E33FC-3441-4070-9D16-9226AF84FCFC}" dt="2025-05-05T16:24:37.972" v="3752"/>
          <ac:graphicFrameMkLst>
            <pc:docMk/>
            <pc:sldMk cId="0" sldId="330"/>
            <ac:graphicFrameMk id="6269" creationId="{00000000-0000-0000-0000-000000000000}"/>
          </ac:graphicFrameMkLst>
        </pc:graphicFrameChg>
        <pc:graphicFrameChg chg="mod">
          <ac:chgData name="Alyssa Doty" userId="8b9b946e52309b83" providerId="LiveId" clId="{380E33FC-3441-4070-9D16-9226AF84FCFC}" dt="2025-05-05T16:24:37.972" v="3752"/>
          <ac:graphicFrameMkLst>
            <pc:docMk/>
            <pc:sldMk cId="0" sldId="330"/>
            <ac:graphicFrameMk id="6312" creationId="{00000000-0000-0000-0000-000000000000}"/>
          </ac:graphicFrameMkLst>
        </pc:graphicFrameChg>
      </pc:sldChg>
      <pc:sldChg chg="del">
        <pc:chgData name="Alyssa Doty" userId="8b9b946e52309b83" providerId="LiveId" clId="{380E33FC-3441-4070-9D16-9226AF84FCFC}" dt="2025-05-05T16:24:42.239" v="3754" actId="2696"/>
        <pc:sldMkLst>
          <pc:docMk/>
          <pc:sldMk cId="0" sldId="331"/>
        </pc:sldMkLst>
      </pc:sldChg>
      <pc:sldChg chg="del">
        <pc:chgData name="Alyssa Doty" userId="8b9b946e52309b83" providerId="LiveId" clId="{380E33FC-3441-4070-9D16-9226AF84FCFC}" dt="2025-05-05T16:24:44.538" v="3755" actId="2696"/>
        <pc:sldMkLst>
          <pc:docMk/>
          <pc:sldMk cId="0" sldId="332"/>
        </pc:sldMkLst>
      </pc:sldChg>
      <pc:sldChg chg="del">
        <pc:chgData name="Alyssa Doty" userId="8b9b946e52309b83" providerId="LiveId" clId="{380E33FC-3441-4070-9D16-9226AF84FCFC}" dt="2025-05-05T16:24:51.377" v="3756" actId="2696"/>
        <pc:sldMkLst>
          <pc:docMk/>
          <pc:sldMk cId="0" sldId="333"/>
        </pc:sldMkLst>
      </pc:sldChg>
      <pc:sldChg chg="del">
        <pc:chgData name="Alyssa Doty" userId="8b9b946e52309b83" providerId="LiveId" clId="{380E33FC-3441-4070-9D16-9226AF84FCFC}" dt="2025-05-05T16:35:42.302" v="4234" actId="2696"/>
        <pc:sldMkLst>
          <pc:docMk/>
          <pc:sldMk cId="0" sldId="334"/>
        </pc:sldMkLst>
      </pc:sldChg>
      <pc:sldChg chg="del">
        <pc:chgData name="Alyssa Doty" userId="8b9b946e52309b83" providerId="LiveId" clId="{380E33FC-3441-4070-9D16-9226AF84FCFC}" dt="2025-05-05T16:24:54.782" v="3757" actId="2696"/>
        <pc:sldMkLst>
          <pc:docMk/>
          <pc:sldMk cId="0" sldId="335"/>
        </pc:sldMkLst>
      </pc:sldChg>
      <pc:sldChg chg="del">
        <pc:chgData name="Alyssa Doty" userId="8b9b946e52309b83" providerId="LiveId" clId="{380E33FC-3441-4070-9D16-9226AF84FCFC}" dt="2025-05-05T16:24:57.026" v="3758" actId="2696"/>
        <pc:sldMkLst>
          <pc:docMk/>
          <pc:sldMk cId="0" sldId="336"/>
        </pc:sldMkLst>
      </pc:sldChg>
      <pc:sldChg chg="del">
        <pc:chgData name="Alyssa Doty" userId="8b9b946e52309b83" providerId="LiveId" clId="{380E33FC-3441-4070-9D16-9226AF84FCFC}" dt="2025-05-05T16:24:59.092" v="3759" actId="2696"/>
        <pc:sldMkLst>
          <pc:docMk/>
          <pc:sldMk cId="0" sldId="337"/>
        </pc:sldMkLst>
      </pc:sldChg>
      <pc:sldChg chg="del">
        <pc:chgData name="Alyssa Doty" userId="8b9b946e52309b83" providerId="LiveId" clId="{380E33FC-3441-4070-9D16-9226AF84FCFC}" dt="2025-05-05T16:25:01.226" v="3760" actId="2696"/>
        <pc:sldMkLst>
          <pc:docMk/>
          <pc:sldMk cId="0" sldId="338"/>
        </pc:sldMkLst>
      </pc:sldChg>
      <pc:sldChg chg="del">
        <pc:chgData name="Alyssa Doty" userId="8b9b946e52309b83" providerId="LiveId" clId="{380E33FC-3441-4070-9D16-9226AF84FCFC}" dt="2025-05-05T16:25:03.828" v="3761" actId="2696"/>
        <pc:sldMkLst>
          <pc:docMk/>
          <pc:sldMk cId="0" sldId="339"/>
        </pc:sldMkLst>
      </pc:sldChg>
      <pc:sldChg chg="del">
        <pc:chgData name="Alyssa Doty" userId="8b9b946e52309b83" providerId="LiveId" clId="{380E33FC-3441-4070-9D16-9226AF84FCFC}" dt="2025-05-05T16:25:06.189" v="3762" actId="2696"/>
        <pc:sldMkLst>
          <pc:docMk/>
          <pc:sldMk cId="0" sldId="340"/>
        </pc:sldMkLst>
      </pc:sldChg>
      <pc:sldChg chg="del">
        <pc:chgData name="Alyssa Doty" userId="8b9b946e52309b83" providerId="LiveId" clId="{380E33FC-3441-4070-9D16-9226AF84FCFC}" dt="2025-05-05T16:25:08.573" v="3763" actId="2696"/>
        <pc:sldMkLst>
          <pc:docMk/>
          <pc:sldMk cId="0" sldId="341"/>
        </pc:sldMkLst>
      </pc:sldChg>
      <pc:sldChg chg="del">
        <pc:chgData name="Alyssa Doty" userId="8b9b946e52309b83" providerId="LiveId" clId="{380E33FC-3441-4070-9D16-9226AF84FCFC}" dt="2025-05-05T16:25:10.779" v="3764" actId="2696"/>
        <pc:sldMkLst>
          <pc:docMk/>
          <pc:sldMk cId="0" sldId="342"/>
        </pc:sldMkLst>
      </pc:sldChg>
      <pc:sldChg chg="del">
        <pc:chgData name="Alyssa Doty" userId="8b9b946e52309b83" providerId="LiveId" clId="{380E33FC-3441-4070-9D16-9226AF84FCFC}" dt="2025-05-05T16:25:13.898" v="3765" actId="2696"/>
        <pc:sldMkLst>
          <pc:docMk/>
          <pc:sldMk cId="0" sldId="343"/>
        </pc:sldMkLst>
      </pc:sldChg>
      <pc:sldChg chg="del">
        <pc:chgData name="Alyssa Doty" userId="8b9b946e52309b83" providerId="LiveId" clId="{380E33FC-3441-4070-9D16-9226AF84FCFC}" dt="2025-05-05T16:25:15.924" v="3766" actId="2696"/>
        <pc:sldMkLst>
          <pc:docMk/>
          <pc:sldMk cId="0" sldId="344"/>
        </pc:sldMkLst>
      </pc:sldChg>
      <pc:sldChg chg="del">
        <pc:chgData name="Alyssa Doty" userId="8b9b946e52309b83" providerId="LiveId" clId="{380E33FC-3441-4070-9D16-9226AF84FCFC}" dt="2025-05-05T16:25:18.250" v="3767" actId="2696"/>
        <pc:sldMkLst>
          <pc:docMk/>
          <pc:sldMk cId="0" sldId="345"/>
        </pc:sldMkLst>
      </pc:sldChg>
      <pc:sldChg chg="del">
        <pc:chgData name="Alyssa Doty" userId="8b9b946e52309b83" providerId="LiveId" clId="{380E33FC-3441-4070-9D16-9226AF84FCFC}" dt="2025-05-05T16:25:20.131" v="3768" actId="2696"/>
        <pc:sldMkLst>
          <pc:docMk/>
          <pc:sldMk cId="0" sldId="346"/>
        </pc:sldMkLst>
      </pc:sldChg>
      <pc:sldChg chg="del">
        <pc:chgData name="Alyssa Doty" userId="8b9b946e52309b83" providerId="LiveId" clId="{380E33FC-3441-4070-9D16-9226AF84FCFC}" dt="2025-05-05T16:25:22.239" v="3769" actId="2696"/>
        <pc:sldMkLst>
          <pc:docMk/>
          <pc:sldMk cId="0" sldId="347"/>
        </pc:sldMkLst>
      </pc:sldChg>
      <pc:sldChg chg="modSp add mod">
        <pc:chgData name="Alyssa Doty" userId="8b9b946e52309b83" providerId="LiveId" clId="{380E33FC-3441-4070-9D16-9226AF84FCFC}" dt="2025-05-05T16:38:28.510" v="4247" actId="20577"/>
        <pc:sldMkLst>
          <pc:docMk/>
          <pc:sldMk cId="4279091912" sldId="348"/>
        </pc:sldMkLst>
        <pc:spChg chg="mod">
          <ac:chgData name="Alyssa Doty" userId="8b9b946e52309b83" providerId="LiveId" clId="{380E33FC-3441-4070-9D16-9226AF84FCFC}" dt="2025-05-05T16:38:28.510" v="4247" actId="20577"/>
          <ac:spMkLst>
            <pc:docMk/>
            <pc:sldMk cId="4279091912" sldId="348"/>
            <ac:spMk id="1094" creationId="{F94D2C00-B515-7535-E311-DDBE63324938}"/>
          </ac:spMkLst>
        </pc:spChg>
        <pc:spChg chg="mod">
          <ac:chgData name="Alyssa Doty" userId="8b9b946e52309b83" providerId="LiveId" clId="{380E33FC-3441-4070-9D16-9226AF84FCFC}" dt="2025-05-05T15:18:39.475" v="504" actId="20577"/>
          <ac:spMkLst>
            <pc:docMk/>
            <pc:sldMk cId="4279091912" sldId="348"/>
            <ac:spMk id="1095" creationId="{EED44EA1-82E5-800E-09F5-3055CE9FA4D5}"/>
          </ac:spMkLst>
        </pc:spChg>
      </pc:sldChg>
      <pc:sldChg chg="modSp add mod">
        <pc:chgData name="Alyssa Doty" userId="8b9b946e52309b83" providerId="LiveId" clId="{380E33FC-3441-4070-9D16-9226AF84FCFC}" dt="2025-05-05T15:30:21.430" v="1186" actId="1076"/>
        <pc:sldMkLst>
          <pc:docMk/>
          <pc:sldMk cId="346920552" sldId="349"/>
        </pc:sldMkLst>
        <pc:spChg chg="mod">
          <ac:chgData name="Alyssa Doty" userId="8b9b946e52309b83" providerId="LiveId" clId="{380E33FC-3441-4070-9D16-9226AF84FCFC}" dt="2025-05-05T15:30:21.430" v="1186" actId="1076"/>
          <ac:spMkLst>
            <pc:docMk/>
            <pc:sldMk cId="346920552" sldId="349"/>
            <ac:spMk id="1094" creationId="{C33E7FD3-2600-7804-1BC5-58DE384BF0AD}"/>
          </ac:spMkLst>
        </pc:spChg>
        <pc:spChg chg="mod">
          <ac:chgData name="Alyssa Doty" userId="8b9b946e52309b83" providerId="LiveId" clId="{380E33FC-3441-4070-9D16-9226AF84FCFC}" dt="2025-05-05T15:29:58.010" v="1142" actId="20577"/>
          <ac:spMkLst>
            <pc:docMk/>
            <pc:sldMk cId="346920552" sldId="349"/>
            <ac:spMk id="1095" creationId="{D40E40C8-D5AD-B628-62E6-18E267DAABC3}"/>
          </ac:spMkLst>
        </pc:spChg>
      </pc:sldChg>
      <pc:sldChg chg="modSp add mod">
        <pc:chgData name="Alyssa Doty" userId="8b9b946e52309b83" providerId="LiveId" clId="{380E33FC-3441-4070-9D16-9226AF84FCFC}" dt="2025-05-05T15:36:31.796" v="1276" actId="1076"/>
        <pc:sldMkLst>
          <pc:docMk/>
          <pc:sldMk cId="165152865" sldId="350"/>
        </pc:sldMkLst>
        <pc:spChg chg="mod">
          <ac:chgData name="Alyssa Doty" userId="8b9b946e52309b83" providerId="LiveId" clId="{380E33FC-3441-4070-9D16-9226AF84FCFC}" dt="2025-05-05T15:36:31.796" v="1276" actId="1076"/>
          <ac:spMkLst>
            <pc:docMk/>
            <pc:sldMk cId="165152865" sldId="350"/>
            <ac:spMk id="1094" creationId="{27725C55-34D7-E48B-258C-814054C39C93}"/>
          </ac:spMkLst>
        </pc:spChg>
        <pc:spChg chg="mod">
          <ac:chgData name="Alyssa Doty" userId="8b9b946e52309b83" providerId="LiveId" clId="{380E33FC-3441-4070-9D16-9226AF84FCFC}" dt="2025-05-05T15:36:11.584" v="1264" actId="20577"/>
          <ac:spMkLst>
            <pc:docMk/>
            <pc:sldMk cId="165152865" sldId="350"/>
            <ac:spMk id="1095" creationId="{54526101-58D1-9653-64B3-7F414FE3FC73}"/>
          </ac:spMkLst>
        </pc:spChg>
      </pc:sldChg>
      <pc:sldChg chg="addSp modSp add mod">
        <pc:chgData name="Alyssa Doty" userId="8b9b946e52309b83" providerId="LiveId" clId="{380E33FC-3441-4070-9D16-9226AF84FCFC}" dt="2025-05-05T15:39:19.848" v="1554" actId="20577"/>
        <pc:sldMkLst>
          <pc:docMk/>
          <pc:sldMk cId="1945730361" sldId="351"/>
        </pc:sldMkLst>
        <pc:spChg chg="add mod">
          <ac:chgData name="Alyssa Doty" userId="8b9b946e52309b83" providerId="LiveId" clId="{380E33FC-3441-4070-9D16-9226AF84FCFC}" dt="2025-05-05T15:37:33.020" v="1324" actId="20577"/>
          <ac:spMkLst>
            <pc:docMk/>
            <pc:sldMk cId="1945730361" sldId="351"/>
            <ac:spMk id="2" creationId="{0CE02BEB-C380-26E4-1D64-1CDB85F0A855}"/>
          </ac:spMkLst>
        </pc:spChg>
        <pc:spChg chg="mod">
          <ac:chgData name="Alyssa Doty" userId="8b9b946e52309b83" providerId="LiveId" clId="{380E33FC-3441-4070-9D16-9226AF84FCFC}" dt="2025-05-05T15:39:19.848" v="1554" actId="20577"/>
          <ac:spMkLst>
            <pc:docMk/>
            <pc:sldMk cId="1945730361" sldId="351"/>
            <ac:spMk id="4" creationId="{8BF6459F-45A0-2348-1498-9D6ACF03D5ED}"/>
          </ac:spMkLst>
        </pc:spChg>
      </pc:sldChg>
      <pc:sldChg chg="modSp add">
        <pc:chgData name="Alyssa Doty" userId="8b9b946e52309b83" providerId="LiveId" clId="{380E33FC-3441-4070-9D16-9226AF84FCFC}" dt="2025-05-05T15:39:41.653" v="1578" actId="20577"/>
        <pc:sldMkLst>
          <pc:docMk/>
          <pc:sldMk cId="18661383" sldId="352"/>
        </pc:sldMkLst>
        <pc:spChg chg="mod">
          <ac:chgData name="Alyssa Doty" userId="8b9b946e52309b83" providerId="LiveId" clId="{380E33FC-3441-4070-9D16-9226AF84FCFC}" dt="2025-05-05T15:39:41.653" v="1578" actId="20577"/>
          <ac:spMkLst>
            <pc:docMk/>
            <pc:sldMk cId="18661383" sldId="352"/>
            <ac:spMk id="1094" creationId="{57F1CEC1-F76F-9F9D-DAF8-77948D935E34}"/>
          </ac:spMkLst>
        </pc:spChg>
        <pc:spChg chg="mod">
          <ac:chgData name="Alyssa Doty" userId="8b9b946e52309b83" providerId="LiveId" clId="{380E33FC-3441-4070-9D16-9226AF84FCFC}" dt="2025-05-05T15:39:33.363" v="1557" actId="20577"/>
          <ac:spMkLst>
            <pc:docMk/>
            <pc:sldMk cId="18661383" sldId="352"/>
            <ac:spMk id="1095" creationId="{5923DDCB-E560-AC03-EF7E-961477C76BD6}"/>
          </ac:spMkLst>
        </pc:spChg>
      </pc:sldChg>
      <pc:sldChg chg="modSp add mod">
        <pc:chgData name="Alyssa Doty" userId="8b9b946e52309b83" providerId="LiveId" clId="{380E33FC-3441-4070-9D16-9226AF84FCFC}" dt="2025-05-05T15:50:47.398" v="2699" actId="20577"/>
        <pc:sldMkLst>
          <pc:docMk/>
          <pc:sldMk cId="584607933" sldId="353"/>
        </pc:sldMkLst>
        <pc:spChg chg="mod">
          <ac:chgData name="Alyssa Doty" userId="8b9b946e52309b83" providerId="LiveId" clId="{380E33FC-3441-4070-9D16-9226AF84FCFC}" dt="2025-05-05T15:50:47.398" v="2699" actId="20577"/>
          <ac:spMkLst>
            <pc:docMk/>
            <pc:sldMk cId="584607933" sldId="353"/>
            <ac:spMk id="4" creationId="{D0950495-093D-B1F5-43F9-4B5E840FED4C}"/>
          </ac:spMkLst>
        </pc:spChg>
      </pc:sldChg>
      <pc:sldChg chg="modSp add">
        <pc:chgData name="Alyssa Doty" userId="8b9b946e52309b83" providerId="LiveId" clId="{380E33FC-3441-4070-9D16-9226AF84FCFC}" dt="2025-05-05T16:13:20.942" v="2772" actId="20577"/>
        <pc:sldMkLst>
          <pc:docMk/>
          <pc:sldMk cId="1216581147" sldId="354"/>
        </pc:sldMkLst>
        <pc:spChg chg="mod">
          <ac:chgData name="Alyssa Doty" userId="8b9b946e52309b83" providerId="LiveId" clId="{380E33FC-3441-4070-9D16-9226AF84FCFC}" dt="2025-05-05T16:13:20.942" v="2772" actId="20577"/>
          <ac:spMkLst>
            <pc:docMk/>
            <pc:sldMk cId="1216581147" sldId="354"/>
            <ac:spMk id="1094" creationId="{CFB6B7CB-44C1-4798-A6E3-D94758BBCACF}"/>
          </ac:spMkLst>
        </pc:spChg>
        <pc:spChg chg="mod">
          <ac:chgData name="Alyssa Doty" userId="8b9b946e52309b83" providerId="LiveId" clId="{380E33FC-3441-4070-9D16-9226AF84FCFC}" dt="2025-05-05T15:51:16.614" v="2704" actId="20577"/>
          <ac:spMkLst>
            <pc:docMk/>
            <pc:sldMk cId="1216581147" sldId="354"/>
            <ac:spMk id="1095" creationId="{BBF08234-B036-D8D0-2C6F-A1914C4813E6}"/>
          </ac:spMkLst>
        </pc:spChg>
      </pc:sldChg>
      <pc:sldChg chg="addSp delSp modSp add mod delAnim">
        <pc:chgData name="Alyssa Doty" userId="8b9b946e52309b83" providerId="LiveId" clId="{380E33FC-3441-4070-9D16-9226AF84FCFC}" dt="2025-05-05T16:36:52.280" v="4246" actId="1076"/>
        <pc:sldMkLst>
          <pc:docMk/>
          <pc:sldMk cId="648606890" sldId="355"/>
        </pc:sldMkLst>
        <pc:spChg chg="add del mod">
          <ac:chgData name="Alyssa Doty" userId="8b9b946e52309b83" providerId="LiveId" clId="{380E33FC-3441-4070-9D16-9226AF84FCFC}" dt="2025-05-05T16:20:16.684" v="3344" actId="21"/>
          <ac:spMkLst>
            <pc:docMk/>
            <pc:sldMk cId="648606890" sldId="355"/>
            <ac:spMk id="3" creationId="{12FCB415-490D-12E1-7366-68FB5AB198BF}"/>
          </ac:spMkLst>
        </pc:spChg>
        <pc:spChg chg="mod">
          <ac:chgData name="Alyssa Doty" userId="8b9b946e52309b83" providerId="LiveId" clId="{380E33FC-3441-4070-9D16-9226AF84FCFC}" dt="2025-05-05T16:20:01.307" v="3340" actId="20577"/>
          <ac:spMkLst>
            <pc:docMk/>
            <pc:sldMk cId="648606890" sldId="355"/>
            <ac:spMk id="1885" creationId="{A9D28110-B2A4-D4E9-EC72-61EF25B702F8}"/>
          </ac:spMkLst>
        </pc:spChg>
        <pc:spChg chg="mod">
          <ac:chgData name="Alyssa Doty" userId="8b9b946e52309b83" providerId="LiveId" clId="{380E33FC-3441-4070-9D16-9226AF84FCFC}" dt="2025-05-05T16:36:43.596" v="4242" actId="1076"/>
          <ac:spMkLst>
            <pc:docMk/>
            <pc:sldMk cId="648606890" sldId="355"/>
            <ac:spMk id="1886" creationId="{CEE1CA0B-7044-AE8C-C3D3-45B81CC5AF65}"/>
          </ac:spMkLst>
        </pc:spChg>
        <pc:spChg chg="mod">
          <ac:chgData name="Alyssa Doty" userId="8b9b946e52309b83" providerId="LiveId" clId="{380E33FC-3441-4070-9D16-9226AF84FCFC}" dt="2025-05-05T16:36:46.520" v="4243" actId="1076"/>
          <ac:spMkLst>
            <pc:docMk/>
            <pc:sldMk cId="648606890" sldId="355"/>
            <ac:spMk id="1887" creationId="{89C35CA0-8EA0-BE80-2C1A-FAEAD8E7773A}"/>
          </ac:spMkLst>
        </pc:spChg>
        <pc:spChg chg="mod">
          <ac:chgData name="Alyssa Doty" userId="8b9b946e52309b83" providerId="LiveId" clId="{380E33FC-3441-4070-9D16-9226AF84FCFC}" dt="2025-05-05T16:36:35.287" v="4240" actId="1076"/>
          <ac:spMkLst>
            <pc:docMk/>
            <pc:sldMk cId="648606890" sldId="355"/>
            <ac:spMk id="1888" creationId="{3C7DA668-DB2B-977A-8CCF-9BF9C1AA6DE4}"/>
          </ac:spMkLst>
        </pc:spChg>
        <pc:spChg chg="mod">
          <ac:chgData name="Alyssa Doty" userId="8b9b946e52309b83" providerId="LiveId" clId="{380E33FC-3441-4070-9D16-9226AF84FCFC}" dt="2025-05-05T16:36:38.548" v="4241" actId="1076"/>
          <ac:spMkLst>
            <pc:docMk/>
            <pc:sldMk cId="648606890" sldId="355"/>
            <ac:spMk id="1889" creationId="{A49003C1-4322-DDAE-97E7-E57E738CE7F7}"/>
          </ac:spMkLst>
        </pc:spChg>
        <pc:spChg chg="del">
          <ac:chgData name="Alyssa Doty" userId="8b9b946e52309b83" providerId="LiveId" clId="{380E33FC-3441-4070-9D16-9226AF84FCFC}" dt="2025-05-05T16:20:13.220" v="3343" actId="21"/>
          <ac:spMkLst>
            <pc:docMk/>
            <pc:sldMk cId="648606890" sldId="355"/>
            <ac:spMk id="1892" creationId="{E80F1C2B-6D07-6B11-74A1-D16C06AB6562}"/>
          </ac:spMkLst>
        </pc:spChg>
        <pc:spChg chg="del mod">
          <ac:chgData name="Alyssa Doty" userId="8b9b946e52309b83" providerId="LiveId" clId="{380E33FC-3441-4070-9D16-9226AF84FCFC}" dt="2025-05-05T16:20:08.648" v="3342" actId="21"/>
          <ac:spMkLst>
            <pc:docMk/>
            <pc:sldMk cId="648606890" sldId="355"/>
            <ac:spMk id="1893" creationId="{85B56387-2D11-6EEB-FCE9-7CD806627A40}"/>
          </ac:spMkLst>
        </pc:spChg>
        <pc:picChg chg="add mod">
          <ac:chgData name="Alyssa Doty" userId="8b9b946e52309b83" providerId="LiveId" clId="{380E33FC-3441-4070-9D16-9226AF84FCFC}" dt="2025-05-05T16:36:52.280" v="4246" actId="1076"/>
          <ac:picMkLst>
            <pc:docMk/>
            <pc:sldMk cId="648606890" sldId="355"/>
            <ac:picMk id="4" creationId="{FE5D2E4B-38EA-70A9-BCD6-654937086398}"/>
          </ac:picMkLst>
        </pc:picChg>
        <pc:picChg chg="add mod">
          <ac:chgData name="Alyssa Doty" userId="8b9b946e52309b83" providerId="LiveId" clId="{380E33FC-3441-4070-9D16-9226AF84FCFC}" dt="2025-05-05T16:36:18.171" v="4237" actId="1076"/>
          <ac:picMkLst>
            <pc:docMk/>
            <pc:sldMk cId="648606890" sldId="355"/>
            <ac:picMk id="5122" creationId="{1FD2824D-B26F-B5E6-AF41-C337197E8665}"/>
          </ac:picMkLst>
        </pc:picChg>
      </pc:sldChg>
      <pc:sldChg chg="addSp delSp modSp add mod modClrScheme delAnim chgLayout">
        <pc:chgData name="Alyssa Doty" userId="8b9b946e52309b83" providerId="LiveId" clId="{380E33FC-3441-4070-9D16-9226AF84FCFC}" dt="2025-05-05T16:30:53.750" v="4158" actId="1076"/>
        <pc:sldMkLst>
          <pc:docMk/>
          <pc:sldMk cId="2053696617" sldId="356"/>
        </pc:sldMkLst>
        <pc:spChg chg="add del mod">
          <ac:chgData name="Alyssa Doty" userId="8b9b946e52309b83" providerId="LiveId" clId="{380E33FC-3441-4070-9D16-9226AF84FCFC}" dt="2025-05-05T16:26:01.132" v="3771" actId="6264"/>
          <ac:spMkLst>
            <pc:docMk/>
            <pc:sldMk cId="2053696617" sldId="356"/>
            <ac:spMk id="2" creationId="{A93DAF72-5C97-4B57-C4A8-07E5575720F6}"/>
          </ac:spMkLst>
        </pc:spChg>
        <pc:spChg chg="add del mod">
          <ac:chgData name="Alyssa Doty" userId="8b9b946e52309b83" providerId="LiveId" clId="{380E33FC-3441-4070-9D16-9226AF84FCFC}" dt="2025-05-05T16:26:01.132" v="3771" actId="6264"/>
          <ac:spMkLst>
            <pc:docMk/>
            <pc:sldMk cId="2053696617" sldId="356"/>
            <ac:spMk id="8" creationId="{4F2F9A6A-DA48-B0D7-641A-EF90990A5855}"/>
          </ac:spMkLst>
        </pc:spChg>
        <pc:spChg chg="add del mod">
          <ac:chgData name="Alyssa Doty" userId="8b9b946e52309b83" providerId="LiveId" clId="{380E33FC-3441-4070-9D16-9226AF84FCFC}" dt="2025-05-05T16:26:01.132" v="3771" actId="6264"/>
          <ac:spMkLst>
            <pc:docMk/>
            <pc:sldMk cId="2053696617" sldId="356"/>
            <ac:spMk id="9" creationId="{3AF8C8E9-F27B-62B2-2105-468DB1D08166}"/>
          </ac:spMkLst>
        </pc:spChg>
        <pc:spChg chg="del">
          <ac:chgData name="Alyssa Doty" userId="8b9b946e52309b83" providerId="LiveId" clId="{380E33FC-3441-4070-9D16-9226AF84FCFC}" dt="2025-05-05T16:26:18.887" v="3772" actId="700"/>
          <ac:spMkLst>
            <pc:docMk/>
            <pc:sldMk cId="2053696617" sldId="356"/>
            <ac:spMk id="13" creationId="{03BA1E32-35A2-9685-0034-D8808F461C45}"/>
          </ac:spMkLst>
        </pc:spChg>
        <pc:spChg chg="del">
          <ac:chgData name="Alyssa Doty" userId="8b9b946e52309b83" providerId="LiveId" clId="{380E33FC-3441-4070-9D16-9226AF84FCFC}" dt="2025-05-05T16:26:18.887" v="3772" actId="700"/>
          <ac:spMkLst>
            <pc:docMk/>
            <pc:sldMk cId="2053696617" sldId="356"/>
            <ac:spMk id="15" creationId="{DDE5CAA7-6E1C-433F-8069-F002DB05C745}"/>
          </ac:spMkLst>
        </pc:spChg>
        <pc:spChg chg="del">
          <ac:chgData name="Alyssa Doty" userId="8b9b946e52309b83" providerId="LiveId" clId="{380E33FC-3441-4070-9D16-9226AF84FCFC}" dt="2025-05-05T16:26:18.887" v="3772" actId="700"/>
          <ac:spMkLst>
            <pc:docMk/>
            <pc:sldMk cId="2053696617" sldId="356"/>
            <ac:spMk id="16" creationId="{01B0B7CB-30E2-D965-C7EF-C9C7C7C4AD62}"/>
          </ac:spMkLst>
        </pc:spChg>
        <pc:spChg chg="del">
          <ac:chgData name="Alyssa Doty" userId="8b9b946e52309b83" providerId="LiveId" clId="{380E33FC-3441-4070-9D16-9226AF84FCFC}" dt="2025-05-05T16:26:18.887" v="3772" actId="700"/>
          <ac:spMkLst>
            <pc:docMk/>
            <pc:sldMk cId="2053696617" sldId="356"/>
            <ac:spMk id="17" creationId="{DA24DF0D-F588-C119-4ECF-3FAAC639F8B9}"/>
          </ac:spMkLst>
        </pc:spChg>
        <pc:spChg chg="add mod">
          <ac:chgData name="Alyssa Doty" userId="8b9b946e52309b83" providerId="LiveId" clId="{380E33FC-3441-4070-9D16-9226AF84FCFC}" dt="2025-05-05T16:30:53.750" v="4158" actId="1076"/>
          <ac:spMkLst>
            <pc:docMk/>
            <pc:sldMk cId="2053696617" sldId="356"/>
            <ac:spMk id="18" creationId="{F943F632-4A7E-3A10-C50D-D78D5ACC3D33}"/>
          </ac:spMkLst>
        </pc:spChg>
        <pc:spChg chg="add del mod">
          <ac:chgData name="Alyssa Doty" userId="8b9b946e52309b83" providerId="LiveId" clId="{380E33FC-3441-4070-9D16-9226AF84FCFC}" dt="2025-05-05T16:28:20.823" v="3831"/>
          <ac:spMkLst>
            <pc:docMk/>
            <pc:sldMk cId="2053696617" sldId="356"/>
            <ac:spMk id="19" creationId="{45485B44-5A68-7636-F7DE-DC476A594EC5}"/>
          </ac:spMkLst>
        </pc:spChg>
        <pc:spChg chg="add mod">
          <ac:chgData name="Alyssa Doty" userId="8b9b946e52309b83" providerId="LiveId" clId="{380E33FC-3441-4070-9D16-9226AF84FCFC}" dt="2025-05-05T16:30:49.963" v="4157" actId="1076"/>
          <ac:spMkLst>
            <pc:docMk/>
            <pc:sldMk cId="2053696617" sldId="356"/>
            <ac:spMk id="20" creationId="{112C709D-74A8-38FB-936B-261A0F69E910}"/>
          </ac:spMkLst>
        </pc:spChg>
        <pc:spChg chg="del mod ord">
          <ac:chgData name="Alyssa Doty" userId="8b9b946e52309b83" providerId="LiveId" clId="{380E33FC-3441-4070-9D16-9226AF84FCFC}" dt="2025-05-05T16:26:44.112" v="3779" actId="21"/>
          <ac:spMkLst>
            <pc:docMk/>
            <pc:sldMk cId="2053696617" sldId="356"/>
            <ac:spMk id="1061" creationId="{1486FF7C-1C4C-BB76-AA13-45AD414F5198}"/>
          </ac:spMkLst>
        </pc:spChg>
        <pc:spChg chg="del">
          <ac:chgData name="Alyssa Doty" userId="8b9b946e52309b83" providerId="LiveId" clId="{380E33FC-3441-4070-9D16-9226AF84FCFC}" dt="2025-05-05T16:26:53.657" v="3782" actId="21"/>
          <ac:spMkLst>
            <pc:docMk/>
            <pc:sldMk cId="2053696617" sldId="356"/>
            <ac:spMk id="1062" creationId="{905C156D-0DD1-2EA9-7DD0-4C836E28BA93}"/>
          </ac:spMkLst>
        </pc:spChg>
        <pc:spChg chg="del mod ord">
          <ac:chgData name="Alyssa Doty" userId="8b9b946e52309b83" providerId="LiveId" clId="{380E33FC-3441-4070-9D16-9226AF84FCFC}" dt="2025-05-05T16:26:35.342" v="3777" actId="21"/>
          <ac:spMkLst>
            <pc:docMk/>
            <pc:sldMk cId="2053696617" sldId="356"/>
            <ac:spMk id="1063" creationId="{4DF1D4E6-E535-B40C-CEB2-31A851E57582}"/>
          </ac:spMkLst>
        </pc:spChg>
        <pc:spChg chg="del mod ord">
          <ac:chgData name="Alyssa Doty" userId="8b9b946e52309b83" providerId="LiveId" clId="{380E33FC-3441-4070-9D16-9226AF84FCFC}" dt="2025-05-05T16:26:28.225" v="3775" actId="21"/>
          <ac:spMkLst>
            <pc:docMk/>
            <pc:sldMk cId="2053696617" sldId="356"/>
            <ac:spMk id="1065" creationId="{6B489782-A234-E879-2584-6866B8784DC2}"/>
          </ac:spMkLst>
        </pc:spChg>
        <pc:spChg chg="del mod ord">
          <ac:chgData name="Alyssa Doty" userId="8b9b946e52309b83" providerId="LiveId" clId="{380E33FC-3441-4070-9D16-9226AF84FCFC}" dt="2025-05-05T16:26:47.026" v="3780" actId="21"/>
          <ac:spMkLst>
            <pc:docMk/>
            <pc:sldMk cId="2053696617" sldId="356"/>
            <ac:spMk id="1067" creationId="{D79A83B7-D993-7543-0E58-EF1D137513FC}"/>
          </ac:spMkLst>
        </pc:spChg>
        <pc:spChg chg="del mod ord">
          <ac:chgData name="Alyssa Doty" userId="8b9b946e52309b83" providerId="LiveId" clId="{380E33FC-3441-4070-9D16-9226AF84FCFC}" dt="2025-05-05T16:26:39.807" v="3778" actId="21"/>
          <ac:spMkLst>
            <pc:docMk/>
            <pc:sldMk cId="2053696617" sldId="356"/>
            <ac:spMk id="1069" creationId="{3CC9B249-E6B5-EF7D-0340-8C7267C60140}"/>
          </ac:spMkLst>
        </pc:spChg>
        <pc:spChg chg="del mod ord">
          <ac:chgData name="Alyssa Doty" userId="8b9b946e52309b83" providerId="LiveId" clId="{380E33FC-3441-4070-9D16-9226AF84FCFC}" dt="2025-05-05T16:26:56.685" v="3783" actId="21"/>
          <ac:spMkLst>
            <pc:docMk/>
            <pc:sldMk cId="2053696617" sldId="356"/>
            <ac:spMk id="1071" creationId="{F0E3CF9C-DAC7-E0EE-E90B-10CFF4B1F1F3}"/>
          </ac:spMkLst>
        </pc:spChg>
        <pc:spChg chg="del mod ord">
          <ac:chgData name="Alyssa Doty" userId="8b9b946e52309b83" providerId="LiveId" clId="{380E33FC-3441-4070-9D16-9226AF84FCFC}" dt="2025-05-05T16:26:25.312" v="3774" actId="21"/>
          <ac:spMkLst>
            <pc:docMk/>
            <pc:sldMk cId="2053696617" sldId="356"/>
            <ac:spMk id="1073" creationId="{DCBBA92B-EA90-AEE7-213A-4530E59BE688}"/>
          </ac:spMkLst>
        </pc:spChg>
        <pc:spChg chg="del mod ord">
          <ac:chgData name="Alyssa Doty" userId="8b9b946e52309b83" providerId="LiveId" clId="{380E33FC-3441-4070-9D16-9226AF84FCFC}" dt="2025-05-05T16:26:33.201" v="3776" actId="21"/>
          <ac:spMkLst>
            <pc:docMk/>
            <pc:sldMk cId="2053696617" sldId="356"/>
            <ac:spMk id="1074" creationId="{39B944E1-7E1C-E185-E5FE-47604C0EE0EC}"/>
          </ac:spMkLst>
        </pc:spChg>
        <pc:spChg chg="del mod ord">
          <ac:chgData name="Alyssa Doty" userId="8b9b946e52309b83" providerId="LiveId" clId="{380E33FC-3441-4070-9D16-9226AF84FCFC}" dt="2025-05-05T16:26:50.063" v="3781" actId="21"/>
          <ac:spMkLst>
            <pc:docMk/>
            <pc:sldMk cId="2053696617" sldId="356"/>
            <ac:spMk id="1075" creationId="{B8E32E5F-E025-13C5-BA79-856846A4653B}"/>
          </ac:spMkLst>
        </pc:spChg>
        <pc:spChg chg="del">
          <ac:chgData name="Alyssa Doty" userId="8b9b946e52309b83" providerId="LiveId" clId="{380E33FC-3441-4070-9D16-9226AF84FCFC}" dt="2025-05-05T16:26:22.833" v="3773" actId="21"/>
          <ac:spMkLst>
            <pc:docMk/>
            <pc:sldMk cId="2053696617" sldId="356"/>
            <ac:spMk id="1076" creationId="{85A8EE01-FAA8-77AA-6D6C-F36289219097}"/>
          </ac:spMkLst>
        </pc:spChg>
      </pc:sldChg>
      <pc:sldChg chg="addSp delSp modSp new mod modClrScheme chgLayout">
        <pc:chgData name="Alyssa Doty" userId="8b9b946e52309b83" providerId="LiveId" clId="{380E33FC-3441-4070-9D16-9226AF84FCFC}" dt="2025-05-05T16:31:22.413" v="4171" actId="21"/>
        <pc:sldMkLst>
          <pc:docMk/>
          <pc:sldMk cId="1737293705" sldId="357"/>
        </pc:sldMkLst>
        <pc:spChg chg="add mod">
          <ac:chgData name="Alyssa Doty" userId="8b9b946e52309b83" providerId="LiveId" clId="{380E33FC-3441-4070-9D16-9226AF84FCFC}" dt="2025-05-05T16:31:17.485" v="4170" actId="20577"/>
          <ac:spMkLst>
            <pc:docMk/>
            <pc:sldMk cId="1737293705" sldId="357"/>
            <ac:spMk id="2" creationId="{967CF3AA-5240-AF48-5573-D991155FE8D8}"/>
          </ac:spMkLst>
        </pc:spChg>
        <pc:spChg chg="add del mod">
          <ac:chgData name="Alyssa Doty" userId="8b9b946e52309b83" providerId="LiveId" clId="{380E33FC-3441-4070-9D16-9226AF84FCFC}" dt="2025-05-05T16:31:22.413" v="4171" actId="21"/>
          <ac:spMkLst>
            <pc:docMk/>
            <pc:sldMk cId="1737293705" sldId="357"/>
            <ac:spMk id="3" creationId="{D3A0406A-075E-5E77-6920-103394B294F5}"/>
          </ac:spMkLst>
        </pc:spChg>
      </pc:sldChg>
      <pc:sldMasterChg chg="delSldLayout">
        <pc:chgData name="Alyssa Doty" userId="8b9b946e52309b83" providerId="LiveId" clId="{380E33FC-3441-4070-9D16-9226AF84FCFC}" dt="2025-05-05T16:31:28.308" v="4172" actId="2696"/>
        <pc:sldMasterMkLst>
          <pc:docMk/>
          <pc:sldMasterMk cId="0" sldId="2147483718"/>
        </pc:sldMasterMkLst>
        <pc:sldLayoutChg chg="del">
          <pc:chgData name="Alyssa Doty" userId="8b9b946e52309b83" providerId="LiveId" clId="{380E33FC-3441-4070-9D16-9226AF84FCFC}" dt="2025-05-05T15:13:13.516" v="417" actId="2696"/>
          <pc:sldLayoutMkLst>
            <pc:docMk/>
            <pc:sldMasterMk cId="0" sldId="2147483718"/>
            <pc:sldLayoutMk cId="0" sldId="2147483650"/>
          </pc:sldLayoutMkLst>
        </pc:sldLayoutChg>
        <pc:sldLayoutChg chg="del">
          <pc:chgData name="Alyssa Doty" userId="8b9b946e52309b83" providerId="LiveId" clId="{380E33FC-3441-4070-9D16-9226AF84FCFC}" dt="2025-05-05T15:16:58.268" v="489" actId="2696"/>
          <pc:sldLayoutMkLst>
            <pc:docMk/>
            <pc:sldMasterMk cId="0" sldId="2147483718"/>
            <pc:sldLayoutMk cId="0" sldId="2147483651"/>
          </pc:sldLayoutMkLst>
        </pc:sldLayoutChg>
        <pc:sldLayoutChg chg="del">
          <pc:chgData name="Alyssa Doty" userId="8b9b946e52309b83" providerId="LiveId" clId="{380E33FC-3441-4070-9D16-9226AF84FCFC}" dt="2025-05-05T16:23:57.852" v="3742" actId="2696"/>
          <pc:sldLayoutMkLst>
            <pc:docMk/>
            <pc:sldMasterMk cId="0" sldId="2147483718"/>
            <pc:sldLayoutMk cId="0" sldId="2147483652"/>
          </pc:sldLayoutMkLst>
        </pc:sldLayoutChg>
        <pc:sldLayoutChg chg="del">
          <pc:chgData name="Alyssa Doty" userId="8b9b946e52309b83" providerId="LiveId" clId="{380E33FC-3441-4070-9D16-9226AF84FCFC}" dt="2025-05-05T15:13:25.372" v="418" actId="2696"/>
          <pc:sldLayoutMkLst>
            <pc:docMk/>
            <pc:sldMasterMk cId="0" sldId="2147483718"/>
            <pc:sldLayoutMk cId="0" sldId="2147483653"/>
          </pc:sldLayoutMkLst>
        </pc:sldLayoutChg>
        <pc:sldLayoutChg chg="del">
          <pc:chgData name="Alyssa Doty" userId="8b9b946e52309b83" providerId="LiveId" clId="{380E33FC-3441-4070-9D16-9226AF84FCFC}" dt="2025-05-05T16:23:15.828" v="3727" actId="2696"/>
          <pc:sldLayoutMkLst>
            <pc:docMk/>
            <pc:sldMasterMk cId="0" sldId="2147483718"/>
            <pc:sldLayoutMk cId="0" sldId="2147483654"/>
          </pc:sldLayoutMkLst>
        </pc:sldLayoutChg>
        <pc:sldLayoutChg chg="del">
          <pc:chgData name="Alyssa Doty" userId="8b9b946e52309b83" providerId="LiveId" clId="{380E33FC-3441-4070-9D16-9226AF84FCFC}" dt="2025-05-05T15:17:23.829" v="495" actId="2696"/>
          <pc:sldLayoutMkLst>
            <pc:docMk/>
            <pc:sldMasterMk cId="0" sldId="2147483718"/>
            <pc:sldLayoutMk cId="0" sldId="2147483655"/>
          </pc:sldLayoutMkLst>
        </pc:sldLayoutChg>
        <pc:sldLayoutChg chg="del">
          <pc:chgData name="Alyssa Doty" userId="8b9b946e52309b83" providerId="LiveId" clId="{380E33FC-3441-4070-9D16-9226AF84FCFC}" dt="2025-05-05T15:29:38.064" v="1138" actId="2696"/>
          <pc:sldLayoutMkLst>
            <pc:docMk/>
            <pc:sldMasterMk cId="0" sldId="2147483718"/>
            <pc:sldLayoutMk cId="0" sldId="2147483656"/>
          </pc:sldLayoutMkLst>
        </pc:sldLayoutChg>
        <pc:sldLayoutChg chg="del">
          <pc:chgData name="Alyssa Doty" userId="8b9b946e52309b83" providerId="LiveId" clId="{380E33FC-3441-4070-9D16-9226AF84FCFC}" dt="2025-05-05T15:17:28.521" v="497" actId="2696"/>
          <pc:sldLayoutMkLst>
            <pc:docMk/>
            <pc:sldMasterMk cId="0" sldId="2147483718"/>
            <pc:sldLayoutMk cId="0" sldId="2147483657"/>
          </pc:sldLayoutMkLst>
        </pc:sldLayoutChg>
        <pc:sldLayoutChg chg="del">
          <pc:chgData name="Alyssa Doty" userId="8b9b946e52309b83" providerId="LiveId" clId="{380E33FC-3441-4070-9D16-9226AF84FCFC}" dt="2025-05-05T15:13:10.916" v="415" actId="2696"/>
          <pc:sldLayoutMkLst>
            <pc:docMk/>
            <pc:sldMasterMk cId="0" sldId="2147483718"/>
            <pc:sldLayoutMk cId="0" sldId="2147483659"/>
          </pc:sldLayoutMkLst>
        </pc:sldLayoutChg>
        <pc:sldLayoutChg chg="del">
          <pc:chgData name="Alyssa Doty" userId="8b9b946e52309b83" providerId="LiveId" clId="{380E33FC-3441-4070-9D16-9226AF84FCFC}" dt="2025-05-05T15:16:53.019" v="487" actId="2696"/>
          <pc:sldLayoutMkLst>
            <pc:docMk/>
            <pc:sldMasterMk cId="0" sldId="2147483718"/>
            <pc:sldLayoutMk cId="0" sldId="2147483661"/>
          </pc:sldLayoutMkLst>
        </pc:sldLayoutChg>
        <pc:sldLayoutChg chg="del">
          <pc:chgData name="Alyssa Doty" userId="8b9b946e52309b83" providerId="LiveId" clId="{380E33FC-3441-4070-9D16-9226AF84FCFC}" dt="2025-05-05T15:13:49.415" v="443" actId="2696"/>
          <pc:sldLayoutMkLst>
            <pc:docMk/>
            <pc:sldMasterMk cId="0" sldId="2147483718"/>
            <pc:sldLayoutMk cId="0" sldId="2147483663"/>
          </pc:sldLayoutMkLst>
        </pc:sldLayoutChg>
        <pc:sldLayoutChg chg="del">
          <pc:chgData name="Alyssa Doty" userId="8b9b946e52309b83" providerId="LiveId" clId="{380E33FC-3441-4070-9D16-9226AF84FCFC}" dt="2025-05-05T15:17:20.187" v="493" actId="2696"/>
          <pc:sldLayoutMkLst>
            <pc:docMk/>
            <pc:sldMasterMk cId="0" sldId="2147483718"/>
            <pc:sldLayoutMk cId="0" sldId="2147483664"/>
          </pc:sldLayoutMkLst>
        </pc:sldLayoutChg>
        <pc:sldLayoutChg chg="del">
          <pc:chgData name="Alyssa Doty" userId="8b9b946e52309b83" providerId="LiveId" clId="{380E33FC-3441-4070-9D16-9226AF84FCFC}" dt="2025-05-05T15:17:22.015" v="494" actId="2696"/>
          <pc:sldLayoutMkLst>
            <pc:docMk/>
            <pc:sldMasterMk cId="0" sldId="2147483718"/>
            <pc:sldLayoutMk cId="0" sldId="2147483665"/>
          </pc:sldLayoutMkLst>
        </pc:sldLayoutChg>
        <pc:sldLayoutChg chg="del">
          <pc:chgData name="Alyssa Doty" userId="8b9b946e52309b83" providerId="LiveId" clId="{380E33FC-3441-4070-9D16-9226AF84FCFC}" dt="2025-05-05T16:23:23.944" v="3731" actId="2696"/>
          <pc:sldLayoutMkLst>
            <pc:docMk/>
            <pc:sldMasterMk cId="0" sldId="2147483718"/>
            <pc:sldLayoutMk cId="0" sldId="2147483666"/>
          </pc:sldLayoutMkLst>
        </pc:sldLayoutChg>
        <pc:sldLayoutChg chg="del">
          <pc:chgData name="Alyssa Doty" userId="8b9b946e52309b83" providerId="LiveId" clId="{380E33FC-3441-4070-9D16-9226AF84FCFC}" dt="2025-05-05T15:14:04.966" v="446" actId="2696"/>
          <pc:sldLayoutMkLst>
            <pc:docMk/>
            <pc:sldMasterMk cId="0" sldId="2147483718"/>
            <pc:sldLayoutMk cId="0" sldId="2147483667"/>
          </pc:sldLayoutMkLst>
        </pc:sldLayoutChg>
        <pc:sldLayoutChg chg="del">
          <pc:chgData name="Alyssa Doty" userId="8b9b946e52309b83" providerId="LiveId" clId="{380E33FC-3441-4070-9D16-9226AF84FCFC}" dt="2025-05-05T15:14:00.428" v="444" actId="2696"/>
          <pc:sldLayoutMkLst>
            <pc:docMk/>
            <pc:sldMasterMk cId="0" sldId="2147483718"/>
            <pc:sldLayoutMk cId="0" sldId="2147483668"/>
          </pc:sldLayoutMkLst>
        </pc:sldLayoutChg>
        <pc:sldLayoutChg chg="del">
          <pc:chgData name="Alyssa Doty" userId="8b9b946e52309b83" providerId="LiveId" clId="{380E33FC-3441-4070-9D16-9226AF84FCFC}" dt="2025-05-05T15:29:25.578" v="1137" actId="2696"/>
          <pc:sldLayoutMkLst>
            <pc:docMk/>
            <pc:sldMasterMk cId="0" sldId="2147483718"/>
            <pc:sldLayoutMk cId="0" sldId="2147483669"/>
          </pc:sldLayoutMkLst>
        </pc:sldLayoutChg>
        <pc:sldLayoutChg chg="del">
          <pc:chgData name="Alyssa Doty" userId="8b9b946e52309b83" providerId="LiveId" clId="{380E33FC-3441-4070-9D16-9226AF84FCFC}" dt="2025-05-05T16:22:34.739" v="3713" actId="2696"/>
          <pc:sldLayoutMkLst>
            <pc:docMk/>
            <pc:sldMasterMk cId="0" sldId="2147483718"/>
            <pc:sldLayoutMk cId="0" sldId="2147483670"/>
          </pc:sldLayoutMkLst>
        </pc:sldLayoutChg>
        <pc:sldLayoutChg chg="del">
          <pc:chgData name="Alyssa Doty" userId="8b9b946e52309b83" providerId="LiveId" clId="{380E33FC-3441-4070-9D16-9226AF84FCFC}" dt="2025-05-05T16:23:03.958" v="3721" actId="2696"/>
          <pc:sldLayoutMkLst>
            <pc:docMk/>
            <pc:sldMasterMk cId="0" sldId="2147483718"/>
            <pc:sldLayoutMk cId="0" sldId="2147483671"/>
          </pc:sldLayoutMkLst>
        </pc:sldLayoutChg>
        <pc:sldLayoutChg chg="del">
          <pc:chgData name="Alyssa Doty" userId="8b9b946e52309b83" providerId="LiveId" clId="{380E33FC-3441-4070-9D16-9226AF84FCFC}" dt="2025-05-05T16:23:12.262" v="3726" actId="2696"/>
          <pc:sldLayoutMkLst>
            <pc:docMk/>
            <pc:sldMasterMk cId="0" sldId="2147483718"/>
            <pc:sldLayoutMk cId="0" sldId="2147483672"/>
          </pc:sldLayoutMkLst>
        </pc:sldLayoutChg>
        <pc:sldLayoutChg chg="del">
          <pc:chgData name="Alyssa Doty" userId="8b9b946e52309b83" providerId="LiveId" clId="{380E33FC-3441-4070-9D16-9226AF84FCFC}" dt="2025-05-05T16:23:25.894" v="3732" actId="2696"/>
          <pc:sldLayoutMkLst>
            <pc:docMk/>
            <pc:sldMasterMk cId="0" sldId="2147483718"/>
            <pc:sldLayoutMk cId="0" sldId="2147483673"/>
          </pc:sldLayoutMkLst>
        </pc:sldLayoutChg>
        <pc:sldLayoutChg chg="del">
          <pc:chgData name="Alyssa Doty" userId="8b9b946e52309b83" providerId="LiveId" clId="{380E33FC-3441-4070-9D16-9226AF84FCFC}" dt="2025-05-05T15:18:09.438" v="500" actId="2696"/>
          <pc:sldLayoutMkLst>
            <pc:docMk/>
            <pc:sldMasterMk cId="0" sldId="2147483718"/>
            <pc:sldLayoutMk cId="0" sldId="2147483674"/>
          </pc:sldLayoutMkLst>
        </pc:sldLayoutChg>
        <pc:sldLayoutChg chg="del">
          <pc:chgData name="Alyssa Doty" userId="8b9b946e52309b83" providerId="LiveId" clId="{380E33FC-3441-4070-9D16-9226AF84FCFC}" dt="2025-05-05T16:23:53.249" v="3741" actId="2696"/>
          <pc:sldLayoutMkLst>
            <pc:docMk/>
            <pc:sldMasterMk cId="0" sldId="2147483718"/>
            <pc:sldLayoutMk cId="0" sldId="2147483675"/>
          </pc:sldLayoutMkLst>
        </pc:sldLayoutChg>
        <pc:sldLayoutChg chg="del">
          <pc:chgData name="Alyssa Doty" userId="8b9b946e52309b83" providerId="LiveId" clId="{380E33FC-3441-4070-9D16-9226AF84FCFC}" dt="2025-05-05T16:23:31.102" v="3735" actId="2696"/>
          <pc:sldLayoutMkLst>
            <pc:docMk/>
            <pc:sldMasterMk cId="0" sldId="2147483718"/>
            <pc:sldLayoutMk cId="0" sldId="2147483676"/>
          </pc:sldLayoutMkLst>
        </pc:sldLayoutChg>
        <pc:sldLayoutChg chg="del">
          <pc:chgData name="Alyssa Doty" userId="8b9b946e52309b83" providerId="LiveId" clId="{380E33FC-3441-4070-9D16-9226AF84FCFC}" dt="2025-05-05T15:14:02.830" v="445" actId="2696"/>
          <pc:sldLayoutMkLst>
            <pc:docMk/>
            <pc:sldMasterMk cId="0" sldId="2147483718"/>
            <pc:sldLayoutMk cId="0" sldId="2147483677"/>
          </pc:sldLayoutMkLst>
        </pc:sldLayoutChg>
        <pc:sldLayoutChg chg="del">
          <pc:chgData name="Alyssa Doty" userId="8b9b946e52309b83" providerId="LiveId" clId="{380E33FC-3441-4070-9D16-9226AF84FCFC}" dt="2025-05-05T15:29:19.710" v="1135" actId="2696"/>
          <pc:sldLayoutMkLst>
            <pc:docMk/>
            <pc:sldMasterMk cId="0" sldId="2147483718"/>
            <pc:sldLayoutMk cId="0" sldId="2147483678"/>
          </pc:sldLayoutMkLst>
        </pc:sldLayoutChg>
        <pc:sldLayoutChg chg="del">
          <pc:chgData name="Alyssa Doty" userId="8b9b946e52309b83" providerId="LiveId" clId="{380E33FC-3441-4070-9D16-9226AF84FCFC}" dt="2025-05-05T16:24:05.188" v="3745" actId="2696"/>
          <pc:sldLayoutMkLst>
            <pc:docMk/>
            <pc:sldMasterMk cId="0" sldId="2147483718"/>
            <pc:sldLayoutMk cId="0" sldId="2147483679"/>
          </pc:sldLayoutMkLst>
        </pc:sldLayoutChg>
        <pc:sldLayoutChg chg="del">
          <pc:chgData name="Alyssa Doty" userId="8b9b946e52309b83" providerId="LiveId" clId="{380E33FC-3441-4070-9D16-9226AF84FCFC}" dt="2025-05-05T16:31:28.308" v="4172" actId="2696"/>
          <pc:sldLayoutMkLst>
            <pc:docMk/>
            <pc:sldMasterMk cId="0" sldId="2147483718"/>
            <pc:sldLayoutMk cId="0" sldId="2147483680"/>
          </pc:sldLayoutMkLst>
        </pc:sldLayoutChg>
        <pc:sldLayoutChg chg="del">
          <pc:chgData name="Alyssa Doty" userId="8b9b946e52309b83" providerId="LiveId" clId="{380E33FC-3441-4070-9D16-9226AF84FCFC}" dt="2025-05-05T16:24:00.422" v="3743" actId="2696"/>
          <pc:sldLayoutMkLst>
            <pc:docMk/>
            <pc:sldMasterMk cId="0" sldId="2147483718"/>
            <pc:sldLayoutMk cId="0" sldId="2147483681"/>
          </pc:sldLayoutMkLst>
        </pc:sldLayoutChg>
        <pc:sldLayoutChg chg="del">
          <pc:chgData name="Alyssa Doty" userId="8b9b946e52309b83" providerId="LiveId" clId="{380E33FC-3441-4070-9D16-9226AF84FCFC}" dt="2025-05-05T16:23:50.737" v="3740" actId="2696"/>
          <pc:sldLayoutMkLst>
            <pc:docMk/>
            <pc:sldMasterMk cId="0" sldId="2147483718"/>
            <pc:sldLayoutMk cId="0" sldId="2147483682"/>
          </pc:sldLayoutMkLst>
        </pc:sldLayoutChg>
        <pc:sldLayoutChg chg="del">
          <pc:chgData name="Alyssa Doty" userId="8b9b946e52309b83" providerId="LiveId" clId="{380E33FC-3441-4070-9D16-9226AF84FCFC}" dt="2025-05-05T15:29:40.390" v="1139" actId="2696"/>
          <pc:sldLayoutMkLst>
            <pc:docMk/>
            <pc:sldMasterMk cId="0" sldId="2147483718"/>
            <pc:sldLayoutMk cId="0" sldId="2147483683"/>
          </pc:sldLayoutMkLst>
        </pc:sldLayoutChg>
        <pc:sldLayoutChg chg="del">
          <pc:chgData name="Alyssa Doty" userId="8b9b946e52309b83" providerId="LiveId" clId="{380E33FC-3441-4070-9D16-9226AF84FCFC}" dt="2025-05-05T16:23:17.738" v="3728" actId="2696"/>
          <pc:sldLayoutMkLst>
            <pc:docMk/>
            <pc:sldMasterMk cId="0" sldId="2147483718"/>
            <pc:sldLayoutMk cId="0" sldId="2147483684"/>
          </pc:sldLayoutMkLst>
        </pc:sldLayoutChg>
        <pc:sldLayoutChg chg="del">
          <pc:chgData name="Alyssa Doty" userId="8b9b946e52309b83" providerId="LiveId" clId="{380E33FC-3441-4070-9D16-9226AF84FCFC}" dt="2025-05-05T15:17:30.507" v="498" actId="2696"/>
          <pc:sldLayoutMkLst>
            <pc:docMk/>
            <pc:sldMasterMk cId="0" sldId="2147483718"/>
            <pc:sldLayoutMk cId="0" sldId="2147483685"/>
          </pc:sldLayoutMkLst>
        </pc:sldLayoutChg>
        <pc:sldLayoutChg chg="del">
          <pc:chgData name="Alyssa Doty" userId="8b9b946e52309b83" providerId="LiveId" clId="{380E33FC-3441-4070-9D16-9226AF84FCFC}" dt="2025-05-05T15:18:18.402" v="501" actId="2696"/>
          <pc:sldLayoutMkLst>
            <pc:docMk/>
            <pc:sldMasterMk cId="0" sldId="2147483718"/>
            <pc:sldLayoutMk cId="0" sldId="2147483686"/>
          </pc:sldLayoutMkLst>
        </pc:sldLayoutChg>
        <pc:sldLayoutChg chg="del">
          <pc:chgData name="Alyssa Doty" userId="8b9b946e52309b83" providerId="LiveId" clId="{380E33FC-3441-4070-9D16-9226AF84FCFC}" dt="2025-05-05T15:16:55.082" v="488" actId="2696"/>
          <pc:sldLayoutMkLst>
            <pc:docMk/>
            <pc:sldMasterMk cId="0" sldId="2147483718"/>
            <pc:sldLayoutMk cId="0" sldId="2147483687"/>
          </pc:sldLayoutMkLst>
        </pc:sldLayoutChg>
        <pc:sldLayoutChg chg="del">
          <pc:chgData name="Alyssa Doty" userId="8b9b946e52309b83" providerId="LiveId" clId="{380E33FC-3441-4070-9D16-9226AF84FCFC}" dt="2025-05-05T15:39:59.679" v="1587" actId="2696"/>
          <pc:sldLayoutMkLst>
            <pc:docMk/>
            <pc:sldMasterMk cId="0" sldId="2147483718"/>
            <pc:sldLayoutMk cId="0" sldId="2147483689"/>
          </pc:sldLayoutMkLst>
        </pc:sldLayoutChg>
        <pc:sldLayoutChg chg="del">
          <pc:chgData name="Alyssa Doty" userId="8b9b946e52309b83" providerId="LiveId" clId="{380E33FC-3441-4070-9D16-9226AF84FCFC}" dt="2025-05-05T16:23:06.572" v="3722" actId="2696"/>
          <pc:sldLayoutMkLst>
            <pc:docMk/>
            <pc:sldMasterMk cId="0" sldId="2147483718"/>
            <pc:sldLayoutMk cId="0" sldId="2147483690"/>
          </pc:sldLayoutMkLst>
        </pc:sldLayoutChg>
        <pc:sldLayoutChg chg="del">
          <pc:chgData name="Alyssa Doty" userId="8b9b946e52309b83" providerId="LiveId" clId="{380E33FC-3441-4070-9D16-9226AF84FCFC}" dt="2025-05-05T16:22:45.379" v="3716" actId="2696"/>
          <pc:sldLayoutMkLst>
            <pc:docMk/>
            <pc:sldMasterMk cId="0" sldId="2147483718"/>
            <pc:sldLayoutMk cId="0" sldId="2147483692"/>
          </pc:sldLayoutMkLst>
        </pc:sldLayoutChg>
        <pc:sldLayoutChg chg="del">
          <pc:chgData name="Alyssa Doty" userId="8b9b946e52309b83" providerId="LiveId" clId="{380E33FC-3441-4070-9D16-9226AF84FCFC}" dt="2025-05-05T16:22:42.652" v="3715" actId="2696"/>
          <pc:sldLayoutMkLst>
            <pc:docMk/>
            <pc:sldMasterMk cId="0" sldId="2147483718"/>
            <pc:sldLayoutMk cId="0" sldId="2147483693"/>
          </pc:sldLayoutMkLst>
        </pc:sldLayoutChg>
        <pc:sldLayoutChg chg="del">
          <pc:chgData name="Alyssa Doty" userId="8b9b946e52309b83" providerId="LiveId" clId="{380E33FC-3441-4070-9D16-9226AF84FCFC}" dt="2025-05-05T16:22:48.931" v="3717" actId="2696"/>
          <pc:sldLayoutMkLst>
            <pc:docMk/>
            <pc:sldMasterMk cId="0" sldId="2147483718"/>
            <pc:sldLayoutMk cId="0" sldId="2147483694"/>
          </pc:sldLayoutMkLst>
        </pc:sldLayoutChg>
        <pc:sldLayoutChg chg="del">
          <pc:chgData name="Alyssa Doty" userId="8b9b946e52309b83" providerId="LiveId" clId="{380E33FC-3441-4070-9D16-9226AF84FCFC}" dt="2025-05-05T16:22:51.588" v="3718" actId="2696"/>
          <pc:sldLayoutMkLst>
            <pc:docMk/>
            <pc:sldMasterMk cId="0" sldId="2147483718"/>
            <pc:sldLayoutMk cId="0" sldId="2147483696"/>
          </pc:sldLayoutMkLst>
        </pc:sldLayoutChg>
        <pc:sldLayoutChg chg="del">
          <pc:chgData name="Alyssa Doty" userId="8b9b946e52309b83" providerId="LiveId" clId="{380E33FC-3441-4070-9D16-9226AF84FCFC}" dt="2025-05-05T16:22:53.845" v="3719" actId="2696"/>
          <pc:sldLayoutMkLst>
            <pc:docMk/>
            <pc:sldMasterMk cId="0" sldId="2147483718"/>
            <pc:sldLayoutMk cId="0" sldId="2147483697"/>
          </pc:sldLayoutMkLst>
        </pc:sldLayoutChg>
        <pc:sldLayoutChg chg="del">
          <pc:chgData name="Alyssa Doty" userId="8b9b946e52309b83" providerId="LiveId" clId="{380E33FC-3441-4070-9D16-9226AF84FCFC}" dt="2025-05-05T15:16:59.874" v="490" actId="2696"/>
          <pc:sldLayoutMkLst>
            <pc:docMk/>
            <pc:sldMasterMk cId="0" sldId="2147483718"/>
            <pc:sldLayoutMk cId="0" sldId="2147483699"/>
          </pc:sldLayoutMkLst>
        </pc:sldLayoutChg>
        <pc:sldLayoutChg chg="del">
          <pc:chgData name="Alyssa Doty" userId="8b9b946e52309b83" providerId="LiveId" clId="{380E33FC-3441-4070-9D16-9226AF84FCFC}" dt="2025-05-05T16:22:40.205" v="3714" actId="2696"/>
          <pc:sldLayoutMkLst>
            <pc:docMk/>
            <pc:sldMasterMk cId="0" sldId="2147483718"/>
            <pc:sldLayoutMk cId="0" sldId="2147483700"/>
          </pc:sldLayoutMkLst>
        </pc:sldLayoutChg>
        <pc:sldLayoutChg chg="del">
          <pc:chgData name="Alyssa Doty" userId="8b9b946e52309b83" providerId="LiveId" clId="{380E33FC-3441-4070-9D16-9226AF84FCFC}" dt="2025-05-05T15:17:26.239" v="496" actId="2696"/>
          <pc:sldLayoutMkLst>
            <pc:docMk/>
            <pc:sldMasterMk cId="0" sldId="2147483718"/>
            <pc:sldLayoutMk cId="0" sldId="2147483701"/>
          </pc:sldLayoutMkLst>
        </pc:sldLayoutChg>
        <pc:sldLayoutChg chg="del">
          <pc:chgData name="Alyssa Doty" userId="8b9b946e52309b83" providerId="LiveId" clId="{380E33FC-3441-4070-9D16-9226AF84FCFC}" dt="2025-05-05T16:23:35.951" v="3737" actId="2696"/>
          <pc:sldLayoutMkLst>
            <pc:docMk/>
            <pc:sldMasterMk cId="0" sldId="2147483718"/>
            <pc:sldLayoutMk cId="0" sldId="2147483703"/>
          </pc:sldLayoutMkLst>
        </pc:sldLayoutChg>
        <pc:sldLayoutChg chg="del">
          <pc:chgData name="Alyssa Doty" userId="8b9b946e52309b83" providerId="LiveId" clId="{380E33FC-3441-4070-9D16-9226AF84FCFC}" dt="2025-05-05T16:23:20.130" v="3729" actId="2696"/>
          <pc:sldLayoutMkLst>
            <pc:docMk/>
            <pc:sldMasterMk cId="0" sldId="2147483718"/>
            <pc:sldLayoutMk cId="0" sldId="2147483704"/>
          </pc:sldLayoutMkLst>
        </pc:sldLayoutChg>
        <pc:sldLayoutChg chg="del">
          <pc:chgData name="Alyssa Doty" userId="8b9b946e52309b83" providerId="LiveId" clId="{380E33FC-3441-4070-9D16-9226AF84FCFC}" dt="2025-05-05T16:23:22.238" v="3730" actId="2696"/>
          <pc:sldLayoutMkLst>
            <pc:docMk/>
            <pc:sldMasterMk cId="0" sldId="2147483718"/>
            <pc:sldLayoutMk cId="0" sldId="2147483705"/>
          </pc:sldLayoutMkLst>
        </pc:sldLayoutChg>
        <pc:sldLayoutChg chg="del">
          <pc:chgData name="Alyssa Doty" userId="8b9b946e52309b83" providerId="LiveId" clId="{380E33FC-3441-4070-9D16-9226AF84FCFC}" dt="2025-05-05T16:23:33.571" v="3736" actId="2696"/>
          <pc:sldLayoutMkLst>
            <pc:docMk/>
            <pc:sldMasterMk cId="0" sldId="2147483718"/>
            <pc:sldLayoutMk cId="0" sldId="2147483706"/>
          </pc:sldLayoutMkLst>
        </pc:sldLayoutChg>
        <pc:sldLayoutChg chg="del">
          <pc:chgData name="Alyssa Doty" userId="8b9b946e52309b83" providerId="LiveId" clId="{380E33FC-3441-4070-9D16-9226AF84FCFC}" dt="2025-05-05T16:23:42.553" v="3738" actId="2696"/>
          <pc:sldLayoutMkLst>
            <pc:docMk/>
            <pc:sldMasterMk cId="0" sldId="2147483718"/>
            <pc:sldLayoutMk cId="0" sldId="2147483707"/>
          </pc:sldLayoutMkLst>
        </pc:sldLayoutChg>
        <pc:sldLayoutChg chg="del">
          <pc:chgData name="Alyssa Doty" userId="8b9b946e52309b83" providerId="LiveId" clId="{380E33FC-3441-4070-9D16-9226AF84FCFC}" dt="2025-05-05T16:24:02.956" v="3744" actId="2696"/>
          <pc:sldLayoutMkLst>
            <pc:docMk/>
            <pc:sldMasterMk cId="0" sldId="2147483718"/>
            <pc:sldLayoutMk cId="0" sldId="2147483709"/>
          </pc:sldLayoutMkLst>
        </pc:sldLayoutChg>
      </pc:sldMasterChg>
      <pc:sldMasterChg chg="del delSldLayout">
        <pc:chgData name="Alyssa Doty" userId="8b9b946e52309b83" providerId="LiveId" clId="{380E33FC-3441-4070-9D16-9226AF84FCFC}" dt="2025-05-05T16:35:42.302" v="4234" actId="2696"/>
        <pc:sldMasterMkLst>
          <pc:docMk/>
          <pc:sldMasterMk cId="0" sldId="2147483719"/>
        </pc:sldMasterMkLst>
        <pc:sldLayoutChg chg="del">
          <pc:chgData name="Alyssa Doty" userId="8b9b946e52309b83" providerId="LiveId" clId="{380E33FC-3441-4070-9D16-9226AF84FCFC}" dt="2025-05-05T16:35:42.302" v="4234" actId="2696"/>
          <pc:sldLayoutMkLst>
            <pc:docMk/>
            <pc:sldMasterMk cId="0" sldId="2147483719"/>
            <pc:sldLayoutMk cId="0" sldId="2147483715"/>
          </pc:sldLayoutMkLst>
        </pc:sldLayoutChg>
      </pc:sldMasterChg>
      <pc:sldMasterChg chg="del delSldLayout">
        <pc:chgData name="Alyssa Doty" userId="8b9b946e52309b83" providerId="LiveId" clId="{380E33FC-3441-4070-9D16-9226AF84FCFC}" dt="2025-05-05T16:25:20.131" v="3768" actId="2696"/>
        <pc:sldMasterMkLst>
          <pc:docMk/>
          <pc:sldMasterMk cId="0" sldId="2147483720"/>
        </pc:sldMasterMkLst>
        <pc:sldLayoutChg chg="del">
          <pc:chgData name="Alyssa Doty" userId="8b9b946e52309b83" providerId="LiveId" clId="{380E33FC-3441-4070-9D16-9226AF84FCFC}" dt="2025-05-05T16:25:20.131" v="3768" actId="2696"/>
          <pc:sldLayoutMkLst>
            <pc:docMk/>
            <pc:sldMasterMk cId="0" sldId="2147483720"/>
            <pc:sldLayoutMk cId="0" sldId="2147483716"/>
          </pc:sldLayoutMkLst>
        </pc:sldLayoutChg>
        <pc:sldLayoutChg chg="del">
          <pc:chgData name="Alyssa Doty" userId="8b9b946e52309b83" providerId="LiveId" clId="{380E33FC-3441-4070-9D16-9226AF84FCFC}" dt="2025-05-05T16:25:20.131" v="3768" actId="2696"/>
          <pc:sldLayoutMkLst>
            <pc:docMk/>
            <pc:sldMasterMk cId="0" sldId="2147483720"/>
            <pc:sldLayoutMk cId="0" sldId="2147483717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Google Shape;102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0" name="Google Shape;103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0">
          <a:extLst>
            <a:ext uri="{FF2B5EF4-FFF2-40B4-BE49-F238E27FC236}">
              <a16:creationId xmlns:a16="http://schemas.microsoft.com/office/drawing/2014/main" id="{43B932B0-ED16-58CB-A97B-1E9A6240B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Google Shape;1091;gb347e33ac9_0_0:notes">
            <a:extLst>
              <a:ext uri="{FF2B5EF4-FFF2-40B4-BE49-F238E27FC236}">
                <a16:creationId xmlns:a16="http://schemas.microsoft.com/office/drawing/2014/main" id="{D4D75C4C-5D1B-4EFA-73D5-C792A32CCB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2" name="Google Shape;1092;gb347e33ac9_0_0:notes">
            <a:extLst>
              <a:ext uri="{FF2B5EF4-FFF2-40B4-BE49-F238E27FC236}">
                <a16:creationId xmlns:a16="http://schemas.microsoft.com/office/drawing/2014/main" id="{E6A096B2-1DBB-8683-CD85-4DB8F756823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880292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0">
          <a:extLst>
            <a:ext uri="{FF2B5EF4-FFF2-40B4-BE49-F238E27FC236}">
              <a16:creationId xmlns:a16="http://schemas.microsoft.com/office/drawing/2014/main" id="{04BD8D6C-08B1-9F5C-BB1E-C869BB10D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1" name="Google Shape;1391;gab8d1ca927_3_206:notes">
            <a:extLst>
              <a:ext uri="{FF2B5EF4-FFF2-40B4-BE49-F238E27FC236}">
                <a16:creationId xmlns:a16="http://schemas.microsoft.com/office/drawing/2014/main" id="{B894CF5C-590E-5C3E-AB32-2FF29BF641F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2" name="Google Shape;1392;gab8d1ca927_3_206:notes">
            <a:extLst>
              <a:ext uri="{FF2B5EF4-FFF2-40B4-BE49-F238E27FC236}">
                <a16:creationId xmlns:a16="http://schemas.microsoft.com/office/drawing/2014/main" id="{42CF870C-30F4-81EA-8375-D2C17A3D558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576046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0">
          <a:extLst>
            <a:ext uri="{FF2B5EF4-FFF2-40B4-BE49-F238E27FC236}">
              <a16:creationId xmlns:a16="http://schemas.microsoft.com/office/drawing/2014/main" id="{7643E3FE-0EE5-067E-3CC3-2A8397544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Google Shape;1091;gb347e33ac9_0_0:notes">
            <a:extLst>
              <a:ext uri="{FF2B5EF4-FFF2-40B4-BE49-F238E27FC236}">
                <a16:creationId xmlns:a16="http://schemas.microsoft.com/office/drawing/2014/main" id="{8039A709-4F9E-26FB-4521-CA40CBAC3F8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2" name="Google Shape;1092;gb347e33ac9_0_0:notes">
            <a:extLst>
              <a:ext uri="{FF2B5EF4-FFF2-40B4-BE49-F238E27FC236}">
                <a16:creationId xmlns:a16="http://schemas.microsoft.com/office/drawing/2014/main" id="{E6FEE706-9848-3A92-2AB1-8C373D727BD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483630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0" name="Google Shape;1560;gd1e87cec61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1" name="Google Shape;1561;gd1e87cec61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0">
          <a:extLst>
            <a:ext uri="{FF2B5EF4-FFF2-40B4-BE49-F238E27FC236}">
              <a16:creationId xmlns:a16="http://schemas.microsoft.com/office/drawing/2014/main" id="{9FC5B91E-B1FA-C779-4A1B-DA6BB7305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1" name="Google Shape;1391;gab8d1ca927_3_206:notes">
            <a:extLst>
              <a:ext uri="{FF2B5EF4-FFF2-40B4-BE49-F238E27FC236}">
                <a16:creationId xmlns:a16="http://schemas.microsoft.com/office/drawing/2014/main" id="{40E2EB03-BA5C-9E28-9F5E-FBC7B34432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2" name="Google Shape;1392;gab8d1ca927_3_206:notes">
            <a:extLst>
              <a:ext uri="{FF2B5EF4-FFF2-40B4-BE49-F238E27FC236}">
                <a16:creationId xmlns:a16="http://schemas.microsoft.com/office/drawing/2014/main" id="{A2DA7604-833F-A599-7DC7-FA5C1AA44E5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066764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2" name="Google Shape;1882;gab8d1ca927_3_4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3" name="Google Shape;1883;gab8d1ca927_3_4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0">
          <a:extLst>
            <a:ext uri="{FF2B5EF4-FFF2-40B4-BE49-F238E27FC236}">
              <a16:creationId xmlns:a16="http://schemas.microsoft.com/office/drawing/2014/main" id="{FF7A0972-6ADB-F690-5EEA-AB0CBCBAE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Google Shape;1091;gb347e33ac9_0_0:notes">
            <a:extLst>
              <a:ext uri="{FF2B5EF4-FFF2-40B4-BE49-F238E27FC236}">
                <a16:creationId xmlns:a16="http://schemas.microsoft.com/office/drawing/2014/main" id="{4FD88490-5B08-043D-7AB7-EEA6617638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2" name="Google Shape;1092;gb347e33ac9_0_0:notes">
            <a:extLst>
              <a:ext uri="{FF2B5EF4-FFF2-40B4-BE49-F238E27FC236}">
                <a16:creationId xmlns:a16="http://schemas.microsoft.com/office/drawing/2014/main" id="{A8724243-0B0C-8705-6E14-9D21B91565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226955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1">
          <a:extLst>
            <a:ext uri="{FF2B5EF4-FFF2-40B4-BE49-F238E27FC236}">
              <a16:creationId xmlns:a16="http://schemas.microsoft.com/office/drawing/2014/main" id="{96F5F6B9-A74B-D080-184A-EE4BDF33D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2" name="Google Shape;1882;gab8d1ca927_3_493:notes">
            <a:extLst>
              <a:ext uri="{FF2B5EF4-FFF2-40B4-BE49-F238E27FC236}">
                <a16:creationId xmlns:a16="http://schemas.microsoft.com/office/drawing/2014/main" id="{B00A2119-CDE5-7B86-8EB4-771AE2288F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3" name="Google Shape;1883;gab8d1ca927_3_493:notes">
            <a:extLst>
              <a:ext uri="{FF2B5EF4-FFF2-40B4-BE49-F238E27FC236}">
                <a16:creationId xmlns:a16="http://schemas.microsoft.com/office/drawing/2014/main" id="{D150A683-3126-BE0B-074F-A01B8E69F5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42920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7">
          <a:extLst>
            <a:ext uri="{FF2B5EF4-FFF2-40B4-BE49-F238E27FC236}">
              <a16:creationId xmlns:a16="http://schemas.microsoft.com/office/drawing/2014/main" id="{8D53D525-31A7-071F-63AC-281DB766A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Google Shape;1058;g1161f6db217_0_321:notes">
            <a:extLst>
              <a:ext uri="{FF2B5EF4-FFF2-40B4-BE49-F238E27FC236}">
                <a16:creationId xmlns:a16="http://schemas.microsoft.com/office/drawing/2014/main" id="{93E353E9-50C4-21C7-9683-39AF26D76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9" name="Google Shape;1059;g1161f6db217_0_321:notes">
            <a:extLst>
              <a:ext uri="{FF2B5EF4-FFF2-40B4-BE49-F238E27FC236}">
                <a16:creationId xmlns:a16="http://schemas.microsoft.com/office/drawing/2014/main" id="{DCCF840F-C76C-B781-0083-181EE1FF781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04416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Google Shape;1058;g1161f6db217_0_3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9" name="Google Shape;1059;g1161f6db217_0_3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Google Shape;1091;gb347e33ac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2" name="Google Shape;1092;gb347e33ac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0" name="Google Shape;1150;gd1e87cec61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1" name="Google Shape;1151;gd1e87cec61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0">
          <a:extLst>
            <a:ext uri="{FF2B5EF4-FFF2-40B4-BE49-F238E27FC236}">
              <a16:creationId xmlns:a16="http://schemas.microsoft.com/office/drawing/2014/main" id="{A47EF527-5029-AF37-D727-DE997ECCBF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Google Shape;1091;gb347e33ac9_0_0:notes">
            <a:extLst>
              <a:ext uri="{FF2B5EF4-FFF2-40B4-BE49-F238E27FC236}">
                <a16:creationId xmlns:a16="http://schemas.microsoft.com/office/drawing/2014/main" id="{1A0149C1-5364-CF28-469F-F366EBFA1E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2" name="Google Shape;1092;gb347e33ac9_0_0:notes">
            <a:extLst>
              <a:ext uri="{FF2B5EF4-FFF2-40B4-BE49-F238E27FC236}">
                <a16:creationId xmlns:a16="http://schemas.microsoft.com/office/drawing/2014/main" id="{23D3E164-D3BE-FC3C-769E-41458451EF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47223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1" name="Google Shape;1391;gab8d1ca927_3_2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2" name="Google Shape;1392;gab8d1ca927_3_2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4" name="Google Shape;1384;gd1e87cec61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5" name="Google Shape;1385;gd1e87cec61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0">
          <a:extLst>
            <a:ext uri="{FF2B5EF4-FFF2-40B4-BE49-F238E27FC236}">
              <a16:creationId xmlns:a16="http://schemas.microsoft.com/office/drawing/2014/main" id="{8660DFC3-F285-5A24-2848-618A0B42A2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Google Shape;1091;gb347e33ac9_0_0:notes">
            <a:extLst>
              <a:ext uri="{FF2B5EF4-FFF2-40B4-BE49-F238E27FC236}">
                <a16:creationId xmlns:a16="http://schemas.microsoft.com/office/drawing/2014/main" id="{16BB7E46-335A-1FFD-813D-BE34D666CAA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2" name="Google Shape;1092;gb347e33ac9_0_0:notes">
            <a:extLst>
              <a:ext uri="{FF2B5EF4-FFF2-40B4-BE49-F238E27FC236}">
                <a16:creationId xmlns:a16="http://schemas.microsoft.com/office/drawing/2014/main" id="{1EC4F626-A8FA-7190-04DF-3C76F05CF49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621482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6" name="Google Shape;1656;gd1e87cec61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7" name="Google Shape;1657;gd1e87cec61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815400" y="1407838"/>
            <a:ext cx="7513200" cy="194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5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815400" y="3353163"/>
            <a:ext cx="7513200" cy="3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 rot="5400000">
            <a:off x="-1867025" y="1013175"/>
            <a:ext cx="4814046" cy="1710367"/>
          </a:xfrm>
          <a:custGeom>
            <a:avLst/>
            <a:gdLst/>
            <a:ahLst/>
            <a:cxnLst/>
            <a:rect l="l" t="t" r="r" b="b"/>
            <a:pathLst>
              <a:path w="143993" h="61524" extrusionOk="0">
                <a:moveTo>
                  <a:pt x="25900" y="1"/>
                </a:moveTo>
                <a:cubicBezTo>
                  <a:pt x="11671" y="1"/>
                  <a:pt x="1" y="8596"/>
                  <a:pt x="1" y="8596"/>
                </a:cubicBezTo>
                <a:lnTo>
                  <a:pt x="186" y="61523"/>
                </a:lnTo>
                <a:lnTo>
                  <a:pt x="143993" y="61523"/>
                </a:lnTo>
                <a:cubicBezTo>
                  <a:pt x="138074" y="43327"/>
                  <a:pt x="128448" y="39288"/>
                  <a:pt x="117124" y="39288"/>
                </a:cubicBezTo>
                <a:cubicBezTo>
                  <a:pt x="108085" y="39288"/>
                  <a:pt x="97965" y="41861"/>
                  <a:pt x="87783" y="41861"/>
                </a:cubicBezTo>
                <a:cubicBezTo>
                  <a:pt x="83897" y="41861"/>
                  <a:pt x="80003" y="41486"/>
                  <a:pt x="76156" y="40451"/>
                </a:cubicBezTo>
                <a:cubicBezTo>
                  <a:pt x="58842" y="35830"/>
                  <a:pt x="64326" y="18763"/>
                  <a:pt x="43685" y="5269"/>
                </a:cubicBezTo>
                <a:cubicBezTo>
                  <a:pt x="37737" y="1386"/>
                  <a:pt x="31612" y="1"/>
                  <a:pt x="2590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" name="Google Shape;12;p2"/>
          <p:cNvSpPr/>
          <p:nvPr/>
        </p:nvSpPr>
        <p:spPr>
          <a:xfrm rot="10800000">
            <a:off x="-229260" y="3396805"/>
            <a:ext cx="3675485" cy="1893812"/>
          </a:xfrm>
          <a:custGeom>
            <a:avLst/>
            <a:gdLst/>
            <a:ahLst/>
            <a:cxnLst/>
            <a:rect l="l" t="t" r="r" b="b"/>
            <a:pathLst>
              <a:path w="64695" h="36451" extrusionOk="0">
                <a:moveTo>
                  <a:pt x="5503" y="0"/>
                </a:moveTo>
                <a:cubicBezTo>
                  <a:pt x="2589" y="0"/>
                  <a:pt x="1" y="186"/>
                  <a:pt x="237" y="874"/>
                </a:cubicBezTo>
                <a:cubicBezTo>
                  <a:pt x="460" y="1499"/>
                  <a:pt x="4411" y="2169"/>
                  <a:pt x="5259" y="2593"/>
                </a:cubicBezTo>
                <a:cubicBezTo>
                  <a:pt x="7178" y="3552"/>
                  <a:pt x="8897" y="4869"/>
                  <a:pt x="10325" y="6454"/>
                </a:cubicBezTo>
                <a:cubicBezTo>
                  <a:pt x="13673" y="10092"/>
                  <a:pt x="16619" y="21050"/>
                  <a:pt x="24989" y="22345"/>
                </a:cubicBezTo>
                <a:cubicBezTo>
                  <a:pt x="25398" y="22407"/>
                  <a:pt x="25804" y="22437"/>
                  <a:pt x="26206" y="22437"/>
                </a:cubicBezTo>
                <a:cubicBezTo>
                  <a:pt x="31849" y="22437"/>
                  <a:pt x="36809" y="16669"/>
                  <a:pt x="38871" y="15314"/>
                </a:cubicBezTo>
                <a:cubicBezTo>
                  <a:pt x="39863" y="14681"/>
                  <a:pt x="40996" y="14362"/>
                  <a:pt x="42135" y="14362"/>
                </a:cubicBezTo>
                <a:cubicBezTo>
                  <a:pt x="43201" y="14362"/>
                  <a:pt x="44272" y="14642"/>
                  <a:pt x="45232" y="15203"/>
                </a:cubicBezTo>
                <a:cubicBezTo>
                  <a:pt x="49027" y="17502"/>
                  <a:pt x="49071" y="22858"/>
                  <a:pt x="50634" y="27010"/>
                </a:cubicBezTo>
                <a:cubicBezTo>
                  <a:pt x="52642" y="32143"/>
                  <a:pt x="57307" y="35759"/>
                  <a:pt x="62775" y="36450"/>
                </a:cubicBezTo>
                <a:cubicBezTo>
                  <a:pt x="62396" y="25269"/>
                  <a:pt x="63043" y="14065"/>
                  <a:pt x="64694" y="2994"/>
                </a:cubicBezTo>
                <a:cubicBezTo>
                  <a:pt x="57530" y="1745"/>
                  <a:pt x="50232" y="1499"/>
                  <a:pt x="42978" y="1254"/>
                </a:cubicBezTo>
                <a:cubicBezTo>
                  <a:pt x="32957" y="896"/>
                  <a:pt x="22936" y="562"/>
                  <a:pt x="12914" y="249"/>
                </a:cubicBezTo>
                <a:cubicBezTo>
                  <a:pt x="12140" y="215"/>
                  <a:pt x="8634" y="0"/>
                  <a:pt x="550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" name="Google Shape;13;p2"/>
          <p:cNvSpPr/>
          <p:nvPr/>
        </p:nvSpPr>
        <p:spPr>
          <a:xfrm rot="-315040" flipH="1">
            <a:off x="-236345" y="4475012"/>
            <a:ext cx="2114446" cy="997085"/>
          </a:xfrm>
          <a:custGeom>
            <a:avLst/>
            <a:gdLst/>
            <a:ahLst/>
            <a:cxnLst/>
            <a:rect l="l" t="t" r="r" b="b"/>
            <a:pathLst>
              <a:path w="49839" h="23502" extrusionOk="0">
                <a:moveTo>
                  <a:pt x="12527" y="1"/>
                </a:moveTo>
                <a:cubicBezTo>
                  <a:pt x="11413" y="1"/>
                  <a:pt x="10247" y="125"/>
                  <a:pt x="9017" y="410"/>
                </a:cubicBezTo>
                <a:cubicBezTo>
                  <a:pt x="4486" y="1459"/>
                  <a:pt x="402" y="6325"/>
                  <a:pt x="157" y="11280"/>
                </a:cubicBezTo>
                <a:cubicBezTo>
                  <a:pt x="0" y="14650"/>
                  <a:pt x="1518" y="19694"/>
                  <a:pt x="5468" y="22238"/>
                </a:cubicBezTo>
                <a:cubicBezTo>
                  <a:pt x="6967" y="23186"/>
                  <a:pt x="8215" y="23502"/>
                  <a:pt x="9471" y="23502"/>
                </a:cubicBezTo>
                <a:cubicBezTo>
                  <a:pt x="10404" y="23502"/>
                  <a:pt x="11341" y="23327"/>
                  <a:pt x="12387" y="23109"/>
                </a:cubicBezTo>
                <a:cubicBezTo>
                  <a:pt x="23723" y="20797"/>
                  <a:pt x="35152" y="18016"/>
                  <a:pt x="46692" y="18016"/>
                </a:cubicBezTo>
                <a:cubicBezTo>
                  <a:pt x="47740" y="18016"/>
                  <a:pt x="48789" y="18039"/>
                  <a:pt x="49839" y="18087"/>
                </a:cubicBezTo>
                <a:cubicBezTo>
                  <a:pt x="49214" y="15520"/>
                  <a:pt x="49147" y="12820"/>
                  <a:pt x="48500" y="10253"/>
                </a:cubicBezTo>
                <a:cubicBezTo>
                  <a:pt x="47830" y="7664"/>
                  <a:pt x="46245" y="3624"/>
                  <a:pt x="43723" y="2486"/>
                </a:cubicBezTo>
                <a:cubicBezTo>
                  <a:pt x="43091" y="2196"/>
                  <a:pt x="42479" y="2074"/>
                  <a:pt x="41873" y="2074"/>
                </a:cubicBezTo>
                <a:cubicBezTo>
                  <a:pt x="38847" y="2074"/>
                  <a:pt x="35967" y="5108"/>
                  <a:pt x="31336" y="5276"/>
                </a:cubicBezTo>
                <a:cubicBezTo>
                  <a:pt x="31216" y="5280"/>
                  <a:pt x="31096" y="5282"/>
                  <a:pt x="30977" y="5282"/>
                </a:cubicBezTo>
                <a:cubicBezTo>
                  <a:pt x="24835" y="5282"/>
                  <a:pt x="19797" y="1"/>
                  <a:pt x="12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" name="Google Shape;14;p2"/>
          <p:cNvSpPr/>
          <p:nvPr/>
        </p:nvSpPr>
        <p:spPr>
          <a:xfrm>
            <a:off x="3282713" y="4769113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" name="Google Shape;15;p2"/>
          <p:cNvSpPr/>
          <p:nvPr/>
        </p:nvSpPr>
        <p:spPr>
          <a:xfrm>
            <a:off x="927300" y="4210275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" name="Google Shape;16;p2"/>
          <p:cNvSpPr/>
          <p:nvPr/>
        </p:nvSpPr>
        <p:spPr>
          <a:xfrm>
            <a:off x="55488" y="2908263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" name="Google Shape;17;p2"/>
          <p:cNvSpPr/>
          <p:nvPr/>
        </p:nvSpPr>
        <p:spPr>
          <a:xfrm>
            <a:off x="4257175" y="4901838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" name="Google Shape;18;p2"/>
          <p:cNvSpPr/>
          <p:nvPr/>
        </p:nvSpPr>
        <p:spPr>
          <a:xfrm>
            <a:off x="1559288" y="3910538"/>
            <a:ext cx="98400" cy="987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" name="Google Shape;19;p2"/>
          <p:cNvSpPr/>
          <p:nvPr/>
        </p:nvSpPr>
        <p:spPr>
          <a:xfrm rot="-5400000">
            <a:off x="6110254" y="2527892"/>
            <a:ext cx="4814046" cy="1710367"/>
          </a:xfrm>
          <a:custGeom>
            <a:avLst/>
            <a:gdLst/>
            <a:ahLst/>
            <a:cxnLst/>
            <a:rect l="l" t="t" r="r" b="b"/>
            <a:pathLst>
              <a:path w="143993" h="61524" extrusionOk="0">
                <a:moveTo>
                  <a:pt x="25900" y="1"/>
                </a:moveTo>
                <a:cubicBezTo>
                  <a:pt x="11671" y="1"/>
                  <a:pt x="1" y="8596"/>
                  <a:pt x="1" y="8596"/>
                </a:cubicBezTo>
                <a:lnTo>
                  <a:pt x="186" y="61523"/>
                </a:lnTo>
                <a:lnTo>
                  <a:pt x="143993" y="61523"/>
                </a:lnTo>
                <a:cubicBezTo>
                  <a:pt x="138074" y="43327"/>
                  <a:pt x="128448" y="39288"/>
                  <a:pt x="117124" y="39288"/>
                </a:cubicBezTo>
                <a:cubicBezTo>
                  <a:pt x="108085" y="39288"/>
                  <a:pt x="97965" y="41861"/>
                  <a:pt x="87783" y="41861"/>
                </a:cubicBezTo>
                <a:cubicBezTo>
                  <a:pt x="83897" y="41861"/>
                  <a:pt x="80003" y="41486"/>
                  <a:pt x="76156" y="40451"/>
                </a:cubicBezTo>
                <a:cubicBezTo>
                  <a:pt x="58842" y="35830"/>
                  <a:pt x="64326" y="18763"/>
                  <a:pt x="43685" y="5269"/>
                </a:cubicBezTo>
                <a:cubicBezTo>
                  <a:pt x="37737" y="1386"/>
                  <a:pt x="31612" y="1"/>
                  <a:pt x="2590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" name="Google Shape;20;p2"/>
          <p:cNvSpPr/>
          <p:nvPr/>
        </p:nvSpPr>
        <p:spPr>
          <a:xfrm>
            <a:off x="5744675" y="-169359"/>
            <a:ext cx="3627772" cy="1869298"/>
          </a:xfrm>
          <a:custGeom>
            <a:avLst/>
            <a:gdLst/>
            <a:ahLst/>
            <a:cxnLst/>
            <a:rect l="l" t="t" r="r" b="b"/>
            <a:pathLst>
              <a:path w="64695" h="36451" extrusionOk="0">
                <a:moveTo>
                  <a:pt x="5503" y="0"/>
                </a:moveTo>
                <a:cubicBezTo>
                  <a:pt x="2589" y="0"/>
                  <a:pt x="1" y="186"/>
                  <a:pt x="237" y="874"/>
                </a:cubicBezTo>
                <a:cubicBezTo>
                  <a:pt x="460" y="1499"/>
                  <a:pt x="4411" y="2169"/>
                  <a:pt x="5259" y="2593"/>
                </a:cubicBezTo>
                <a:cubicBezTo>
                  <a:pt x="7178" y="3552"/>
                  <a:pt x="8897" y="4869"/>
                  <a:pt x="10325" y="6454"/>
                </a:cubicBezTo>
                <a:cubicBezTo>
                  <a:pt x="13673" y="10092"/>
                  <a:pt x="16619" y="21050"/>
                  <a:pt x="24989" y="22345"/>
                </a:cubicBezTo>
                <a:cubicBezTo>
                  <a:pt x="25398" y="22407"/>
                  <a:pt x="25804" y="22437"/>
                  <a:pt x="26206" y="22437"/>
                </a:cubicBezTo>
                <a:cubicBezTo>
                  <a:pt x="31849" y="22437"/>
                  <a:pt x="36809" y="16669"/>
                  <a:pt x="38871" y="15314"/>
                </a:cubicBezTo>
                <a:cubicBezTo>
                  <a:pt x="39863" y="14681"/>
                  <a:pt x="40996" y="14362"/>
                  <a:pt x="42135" y="14362"/>
                </a:cubicBezTo>
                <a:cubicBezTo>
                  <a:pt x="43201" y="14362"/>
                  <a:pt x="44272" y="14642"/>
                  <a:pt x="45232" y="15203"/>
                </a:cubicBezTo>
                <a:cubicBezTo>
                  <a:pt x="49027" y="17502"/>
                  <a:pt x="49071" y="22858"/>
                  <a:pt x="50634" y="27010"/>
                </a:cubicBezTo>
                <a:cubicBezTo>
                  <a:pt x="52642" y="32143"/>
                  <a:pt x="57307" y="35759"/>
                  <a:pt x="62775" y="36450"/>
                </a:cubicBezTo>
                <a:cubicBezTo>
                  <a:pt x="62396" y="25269"/>
                  <a:pt x="63043" y="14065"/>
                  <a:pt x="64694" y="2994"/>
                </a:cubicBezTo>
                <a:cubicBezTo>
                  <a:pt x="57530" y="1745"/>
                  <a:pt x="50232" y="1499"/>
                  <a:pt x="42978" y="1254"/>
                </a:cubicBezTo>
                <a:cubicBezTo>
                  <a:pt x="32957" y="896"/>
                  <a:pt x="22936" y="562"/>
                  <a:pt x="12914" y="249"/>
                </a:cubicBezTo>
                <a:cubicBezTo>
                  <a:pt x="12140" y="215"/>
                  <a:pt x="8634" y="0"/>
                  <a:pt x="550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" name="Google Shape;21;p2"/>
          <p:cNvSpPr/>
          <p:nvPr/>
        </p:nvSpPr>
        <p:spPr>
          <a:xfrm rot="10484934" flipH="1">
            <a:off x="7292455" y="-348495"/>
            <a:ext cx="2087045" cy="984164"/>
          </a:xfrm>
          <a:custGeom>
            <a:avLst/>
            <a:gdLst/>
            <a:ahLst/>
            <a:cxnLst/>
            <a:rect l="l" t="t" r="r" b="b"/>
            <a:pathLst>
              <a:path w="49839" h="23502" extrusionOk="0">
                <a:moveTo>
                  <a:pt x="12527" y="1"/>
                </a:moveTo>
                <a:cubicBezTo>
                  <a:pt x="11413" y="1"/>
                  <a:pt x="10247" y="125"/>
                  <a:pt x="9017" y="410"/>
                </a:cubicBezTo>
                <a:cubicBezTo>
                  <a:pt x="4486" y="1459"/>
                  <a:pt x="402" y="6325"/>
                  <a:pt x="157" y="11280"/>
                </a:cubicBezTo>
                <a:cubicBezTo>
                  <a:pt x="0" y="14650"/>
                  <a:pt x="1518" y="19694"/>
                  <a:pt x="5468" y="22238"/>
                </a:cubicBezTo>
                <a:cubicBezTo>
                  <a:pt x="6967" y="23186"/>
                  <a:pt x="8215" y="23502"/>
                  <a:pt x="9471" y="23502"/>
                </a:cubicBezTo>
                <a:cubicBezTo>
                  <a:pt x="10404" y="23502"/>
                  <a:pt x="11341" y="23327"/>
                  <a:pt x="12387" y="23109"/>
                </a:cubicBezTo>
                <a:cubicBezTo>
                  <a:pt x="23723" y="20797"/>
                  <a:pt x="35152" y="18016"/>
                  <a:pt x="46692" y="18016"/>
                </a:cubicBezTo>
                <a:cubicBezTo>
                  <a:pt x="47740" y="18016"/>
                  <a:pt x="48789" y="18039"/>
                  <a:pt x="49839" y="18087"/>
                </a:cubicBezTo>
                <a:cubicBezTo>
                  <a:pt x="49214" y="15520"/>
                  <a:pt x="49147" y="12820"/>
                  <a:pt x="48500" y="10253"/>
                </a:cubicBezTo>
                <a:cubicBezTo>
                  <a:pt x="47830" y="7664"/>
                  <a:pt x="46245" y="3624"/>
                  <a:pt x="43723" y="2486"/>
                </a:cubicBezTo>
                <a:cubicBezTo>
                  <a:pt x="43091" y="2196"/>
                  <a:pt x="42479" y="2074"/>
                  <a:pt x="41873" y="2074"/>
                </a:cubicBezTo>
                <a:cubicBezTo>
                  <a:pt x="38847" y="2074"/>
                  <a:pt x="35967" y="5108"/>
                  <a:pt x="31336" y="5276"/>
                </a:cubicBezTo>
                <a:cubicBezTo>
                  <a:pt x="31216" y="5280"/>
                  <a:pt x="31096" y="5282"/>
                  <a:pt x="30977" y="5282"/>
                </a:cubicBezTo>
                <a:cubicBezTo>
                  <a:pt x="24835" y="5282"/>
                  <a:pt x="19797" y="1"/>
                  <a:pt x="12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2" name="Google Shape;22;p2"/>
          <p:cNvSpPr/>
          <p:nvPr/>
        </p:nvSpPr>
        <p:spPr>
          <a:xfrm rot="10800000">
            <a:off x="5634813" y="20792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3" name="Google Shape;23;p2"/>
          <p:cNvSpPr/>
          <p:nvPr/>
        </p:nvSpPr>
        <p:spPr>
          <a:xfrm rot="10800000">
            <a:off x="7750600" y="102480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" name="Google Shape;24;p2"/>
          <p:cNvSpPr/>
          <p:nvPr/>
        </p:nvSpPr>
        <p:spPr>
          <a:xfrm rot="10800000">
            <a:off x="8980488" y="193977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" name="Google Shape;25;p2"/>
          <p:cNvSpPr/>
          <p:nvPr/>
        </p:nvSpPr>
        <p:spPr>
          <a:xfrm rot="10800000">
            <a:off x="4725450" y="139996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CUSTOM_7_1">
    <p:spTree>
      <p:nvGrpSpPr>
        <p:cNvPr id="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Google Shape;812;p56"/>
          <p:cNvSpPr txBox="1">
            <a:spLocks noGrp="1"/>
          </p:cNvSpPr>
          <p:nvPr>
            <p:ph type="title"/>
          </p:nvPr>
        </p:nvSpPr>
        <p:spPr>
          <a:xfrm>
            <a:off x="2693850" y="363275"/>
            <a:ext cx="3756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813" name="Google Shape;813;p56"/>
          <p:cNvSpPr txBox="1">
            <a:spLocks noGrp="1"/>
          </p:cNvSpPr>
          <p:nvPr>
            <p:ph type="subTitle" idx="1"/>
          </p:nvPr>
        </p:nvSpPr>
        <p:spPr>
          <a:xfrm>
            <a:off x="4655852" y="1414900"/>
            <a:ext cx="30453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814" name="Google Shape;814;p56"/>
          <p:cNvSpPr txBox="1">
            <a:spLocks noGrp="1"/>
          </p:cNvSpPr>
          <p:nvPr>
            <p:ph type="subTitle" idx="2"/>
          </p:nvPr>
        </p:nvSpPr>
        <p:spPr>
          <a:xfrm>
            <a:off x="4958476" y="1810225"/>
            <a:ext cx="2439900" cy="10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5" name="Google Shape;815;p56"/>
          <p:cNvSpPr txBox="1">
            <a:spLocks noGrp="1"/>
          </p:cNvSpPr>
          <p:nvPr>
            <p:ph type="subTitle" idx="3"/>
          </p:nvPr>
        </p:nvSpPr>
        <p:spPr>
          <a:xfrm>
            <a:off x="1442838" y="1414900"/>
            <a:ext cx="30453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816" name="Google Shape;816;p56"/>
          <p:cNvSpPr txBox="1">
            <a:spLocks noGrp="1"/>
          </p:cNvSpPr>
          <p:nvPr>
            <p:ph type="subTitle" idx="4"/>
          </p:nvPr>
        </p:nvSpPr>
        <p:spPr>
          <a:xfrm>
            <a:off x="1745688" y="1810225"/>
            <a:ext cx="2439900" cy="10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7" name="Google Shape;817;p56"/>
          <p:cNvSpPr txBox="1">
            <a:spLocks noGrp="1"/>
          </p:cNvSpPr>
          <p:nvPr>
            <p:ph type="subTitle" idx="5"/>
          </p:nvPr>
        </p:nvSpPr>
        <p:spPr>
          <a:xfrm>
            <a:off x="4655812" y="3160150"/>
            <a:ext cx="30453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818" name="Google Shape;818;p56"/>
          <p:cNvSpPr txBox="1">
            <a:spLocks noGrp="1"/>
          </p:cNvSpPr>
          <p:nvPr>
            <p:ph type="subTitle" idx="6"/>
          </p:nvPr>
        </p:nvSpPr>
        <p:spPr>
          <a:xfrm>
            <a:off x="4958476" y="3555474"/>
            <a:ext cx="2439900" cy="10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9" name="Google Shape;819;p56"/>
          <p:cNvSpPr txBox="1">
            <a:spLocks noGrp="1"/>
          </p:cNvSpPr>
          <p:nvPr>
            <p:ph type="subTitle" idx="7"/>
          </p:nvPr>
        </p:nvSpPr>
        <p:spPr>
          <a:xfrm>
            <a:off x="1442838" y="3160150"/>
            <a:ext cx="30453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820" name="Google Shape;820;p56"/>
          <p:cNvSpPr txBox="1">
            <a:spLocks noGrp="1"/>
          </p:cNvSpPr>
          <p:nvPr>
            <p:ph type="subTitle" idx="8"/>
          </p:nvPr>
        </p:nvSpPr>
        <p:spPr>
          <a:xfrm>
            <a:off x="1745688" y="3555474"/>
            <a:ext cx="2439900" cy="10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1" name="Google Shape;821;p56"/>
          <p:cNvSpPr/>
          <p:nvPr/>
        </p:nvSpPr>
        <p:spPr>
          <a:xfrm rot="-5532439" flipH="1">
            <a:off x="-2045052" y="2322174"/>
            <a:ext cx="4818716" cy="780968"/>
          </a:xfrm>
          <a:custGeom>
            <a:avLst/>
            <a:gdLst/>
            <a:ahLst/>
            <a:cxnLst/>
            <a:rect l="l" t="t" r="r" b="b"/>
            <a:pathLst>
              <a:path w="79484" h="14785" extrusionOk="0">
                <a:moveTo>
                  <a:pt x="64823" y="0"/>
                </a:moveTo>
                <a:cubicBezTo>
                  <a:pt x="56730" y="0"/>
                  <a:pt x="48629" y="357"/>
                  <a:pt x="40537" y="566"/>
                </a:cubicBezTo>
                <a:cubicBezTo>
                  <a:pt x="32882" y="767"/>
                  <a:pt x="25204" y="856"/>
                  <a:pt x="17548" y="856"/>
                </a:cubicBezTo>
                <a:lnTo>
                  <a:pt x="6188" y="856"/>
                </a:lnTo>
                <a:cubicBezTo>
                  <a:pt x="5806" y="856"/>
                  <a:pt x="5327" y="841"/>
                  <a:pt x="4808" y="841"/>
                </a:cubicBezTo>
                <a:cubicBezTo>
                  <a:pt x="2720" y="841"/>
                  <a:pt x="0" y="1085"/>
                  <a:pt x="519" y="3534"/>
                </a:cubicBezTo>
                <a:cubicBezTo>
                  <a:pt x="1166" y="6614"/>
                  <a:pt x="4269" y="9560"/>
                  <a:pt x="6746" y="11190"/>
                </a:cubicBezTo>
                <a:cubicBezTo>
                  <a:pt x="10540" y="13712"/>
                  <a:pt x="15160" y="14738"/>
                  <a:pt x="19713" y="14783"/>
                </a:cubicBezTo>
                <a:cubicBezTo>
                  <a:pt x="19807" y="14784"/>
                  <a:pt x="19901" y="14784"/>
                  <a:pt x="19995" y="14784"/>
                </a:cubicBezTo>
                <a:cubicBezTo>
                  <a:pt x="22334" y="14784"/>
                  <a:pt x="24671" y="14518"/>
                  <a:pt x="26967" y="14024"/>
                </a:cubicBezTo>
                <a:cubicBezTo>
                  <a:pt x="29891" y="13377"/>
                  <a:pt x="32703" y="12350"/>
                  <a:pt x="35515" y="11324"/>
                </a:cubicBezTo>
                <a:cubicBezTo>
                  <a:pt x="42724" y="8712"/>
                  <a:pt x="50045" y="6235"/>
                  <a:pt x="57633" y="5141"/>
                </a:cubicBezTo>
                <a:cubicBezTo>
                  <a:pt x="61727" y="4546"/>
                  <a:pt x="65864" y="4360"/>
                  <a:pt x="70011" y="4360"/>
                </a:cubicBezTo>
                <a:cubicBezTo>
                  <a:pt x="73167" y="4360"/>
                  <a:pt x="76330" y="4468"/>
                  <a:pt x="79484" y="4583"/>
                </a:cubicBezTo>
                <a:cubicBezTo>
                  <a:pt x="79461" y="3222"/>
                  <a:pt x="79439" y="1860"/>
                  <a:pt x="79439" y="499"/>
                </a:cubicBezTo>
                <a:cubicBezTo>
                  <a:pt x="74572" y="130"/>
                  <a:pt x="69699" y="0"/>
                  <a:pt x="648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2" name="Google Shape;822;p56"/>
          <p:cNvSpPr/>
          <p:nvPr/>
        </p:nvSpPr>
        <p:spPr>
          <a:xfrm rot="-5400000" flipH="1">
            <a:off x="-832519" y="2826431"/>
            <a:ext cx="2393629" cy="966464"/>
          </a:xfrm>
          <a:custGeom>
            <a:avLst/>
            <a:gdLst/>
            <a:ahLst/>
            <a:cxnLst/>
            <a:rect l="l" t="t" r="r" b="b"/>
            <a:pathLst>
              <a:path w="72716" h="43165" extrusionOk="0">
                <a:moveTo>
                  <a:pt x="36506" y="1"/>
                </a:moveTo>
                <a:cubicBezTo>
                  <a:pt x="24983" y="1"/>
                  <a:pt x="13559" y="1174"/>
                  <a:pt x="0" y="3973"/>
                </a:cubicBezTo>
                <a:cubicBezTo>
                  <a:pt x="982" y="6629"/>
                  <a:pt x="1205" y="12052"/>
                  <a:pt x="1853" y="14262"/>
                </a:cubicBezTo>
                <a:cubicBezTo>
                  <a:pt x="3259" y="19194"/>
                  <a:pt x="12610" y="30220"/>
                  <a:pt x="23859" y="33077"/>
                </a:cubicBezTo>
                <a:cubicBezTo>
                  <a:pt x="25907" y="33596"/>
                  <a:pt x="27823" y="33808"/>
                  <a:pt x="29631" y="33808"/>
                </a:cubicBezTo>
                <a:cubicBezTo>
                  <a:pt x="37728" y="33808"/>
                  <a:pt x="43662" y="29551"/>
                  <a:pt x="49622" y="29551"/>
                </a:cubicBezTo>
                <a:cubicBezTo>
                  <a:pt x="50569" y="29551"/>
                  <a:pt x="51516" y="29659"/>
                  <a:pt x="52472" y="29907"/>
                </a:cubicBezTo>
                <a:cubicBezTo>
                  <a:pt x="60284" y="31938"/>
                  <a:pt x="55507" y="42049"/>
                  <a:pt x="72715" y="43165"/>
                </a:cubicBezTo>
                <a:cubicBezTo>
                  <a:pt x="70483" y="29863"/>
                  <a:pt x="71086" y="16270"/>
                  <a:pt x="71689" y="2812"/>
                </a:cubicBezTo>
                <a:cubicBezTo>
                  <a:pt x="58580" y="1069"/>
                  <a:pt x="47498" y="1"/>
                  <a:pt x="365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3" name="Google Shape;823;p56"/>
          <p:cNvSpPr/>
          <p:nvPr/>
        </p:nvSpPr>
        <p:spPr>
          <a:xfrm rot="5400000" flipH="1">
            <a:off x="-551012" y="3638024"/>
            <a:ext cx="2096898" cy="989152"/>
          </a:xfrm>
          <a:custGeom>
            <a:avLst/>
            <a:gdLst/>
            <a:ahLst/>
            <a:cxnLst/>
            <a:rect l="l" t="t" r="r" b="b"/>
            <a:pathLst>
              <a:path w="143993" h="61524" extrusionOk="0">
                <a:moveTo>
                  <a:pt x="25900" y="1"/>
                </a:moveTo>
                <a:cubicBezTo>
                  <a:pt x="11671" y="1"/>
                  <a:pt x="1" y="8596"/>
                  <a:pt x="1" y="8596"/>
                </a:cubicBezTo>
                <a:lnTo>
                  <a:pt x="186" y="61523"/>
                </a:lnTo>
                <a:lnTo>
                  <a:pt x="143993" y="61523"/>
                </a:lnTo>
                <a:cubicBezTo>
                  <a:pt x="138074" y="43327"/>
                  <a:pt x="128448" y="39288"/>
                  <a:pt x="117124" y="39288"/>
                </a:cubicBezTo>
                <a:cubicBezTo>
                  <a:pt x="108085" y="39288"/>
                  <a:pt x="97965" y="41861"/>
                  <a:pt x="87783" y="41861"/>
                </a:cubicBezTo>
                <a:cubicBezTo>
                  <a:pt x="83897" y="41861"/>
                  <a:pt x="80003" y="41486"/>
                  <a:pt x="76156" y="40451"/>
                </a:cubicBezTo>
                <a:cubicBezTo>
                  <a:pt x="58842" y="35830"/>
                  <a:pt x="64326" y="18763"/>
                  <a:pt x="43685" y="5269"/>
                </a:cubicBezTo>
                <a:cubicBezTo>
                  <a:pt x="37737" y="1386"/>
                  <a:pt x="31612" y="1"/>
                  <a:pt x="2590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4" name="Google Shape;824;p56"/>
          <p:cNvSpPr/>
          <p:nvPr/>
        </p:nvSpPr>
        <p:spPr>
          <a:xfrm rot="5400000" flipH="1">
            <a:off x="1100376" y="4407937"/>
            <a:ext cx="98400" cy="9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5" name="Google Shape;825;p56"/>
          <p:cNvSpPr/>
          <p:nvPr/>
        </p:nvSpPr>
        <p:spPr>
          <a:xfrm rot="5400000" flipH="1">
            <a:off x="661951" y="3657337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6" name="Google Shape;826;p56"/>
          <p:cNvSpPr/>
          <p:nvPr/>
        </p:nvSpPr>
        <p:spPr>
          <a:xfrm rot="5400000" flipH="1">
            <a:off x="315101" y="1950637"/>
            <a:ext cx="98400" cy="987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7" name="Google Shape;827;p56"/>
          <p:cNvSpPr/>
          <p:nvPr/>
        </p:nvSpPr>
        <p:spPr>
          <a:xfrm rot="5400000" flipH="1">
            <a:off x="458251" y="248212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8" name="Google Shape;828;p56"/>
          <p:cNvSpPr/>
          <p:nvPr/>
        </p:nvSpPr>
        <p:spPr>
          <a:xfrm rot="5267561" flipH="1">
            <a:off x="6370324" y="1912069"/>
            <a:ext cx="4818716" cy="780968"/>
          </a:xfrm>
          <a:custGeom>
            <a:avLst/>
            <a:gdLst/>
            <a:ahLst/>
            <a:cxnLst/>
            <a:rect l="l" t="t" r="r" b="b"/>
            <a:pathLst>
              <a:path w="79484" h="14785" extrusionOk="0">
                <a:moveTo>
                  <a:pt x="64823" y="0"/>
                </a:moveTo>
                <a:cubicBezTo>
                  <a:pt x="56730" y="0"/>
                  <a:pt x="48629" y="357"/>
                  <a:pt x="40537" y="566"/>
                </a:cubicBezTo>
                <a:cubicBezTo>
                  <a:pt x="32882" y="767"/>
                  <a:pt x="25204" y="856"/>
                  <a:pt x="17548" y="856"/>
                </a:cubicBezTo>
                <a:lnTo>
                  <a:pt x="6188" y="856"/>
                </a:lnTo>
                <a:cubicBezTo>
                  <a:pt x="5806" y="856"/>
                  <a:pt x="5327" y="841"/>
                  <a:pt x="4808" y="841"/>
                </a:cubicBezTo>
                <a:cubicBezTo>
                  <a:pt x="2720" y="841"/>
                  <a:pt x="0" y="1085"/>
                  <a:pt x="519" y="3534"/>
                </a:cubicBezTo>
                <a:cubicBezTo>
                  <a:pt x="1166" y="6614"/>
                  <a:pt x="4269" y="9560"/>
                  <a:pt x="6746" y="11190"/>
                </a:cubicBezTo>
                <a:cubicBezTo>
                  <a:pt x="10540" y="13712"/>
                  <a:pt x="15160" y="14738"/>
                  <a:pt x="19713" y="14783"/>
                </a:cubicBezTo>
                <a:cubicBezTo>
                  <a:pt x="19807" y="14784"/>
                  <a:pt x="19901" y="14784"/>
                  <a:pt x="19995" y="14784"/>
                </a:cubicBezTo>
                <a:cubicBezTo>
                  <a:pt x="22334" y="14784"/>
                  <a:pt x="24671" y="14518"/>
                  <a:pt x="26967" y="14024"/>
                </a:cubicBezTo>
                <a:cubicBezTo>
                  <a:pt x="29891" y="13377"/>
                  <a:pt x="32703" y="12350"/>
                  <a:pt x="35515" y="11324"/>
                </a:cubicBezTo>
                <a:cubicBezTo>
                  <a:pt x="42724" y="8712"/>
                  <a:pt x="50045" y="6235"/>
                  <a:pt x="57633" y="5141"/>
                </a:cubicBezTo>
                <a:cubicBezTo>
                  <a:pt x="61727" y="4546"/>
                  <a:pt x="65864" y="4360"/>
                  <a:pt x="70011" y="4360"/>
                </a:cubicBezTo>
                <a:cubicBezTo>
                  <a:pt x="73167" y="4360"/>
                  <a:pt x="76330" y="4468"/>
                  <a:pt x="79484" y="4583"/>
                </a:cubicBezTo>
                <a:cubicBezTo>
                  <a:pt x="79461" y="3222"/>
                  <a:pt x="79439" y="1860"/>
                  <a:pt x="79439" y="499"/>
                </a:cubicBezTo>
                <a:cubicBezTo>
                  <a:pt x="74572" y="130"/>
                  <a:pt x="69699" y="0"/>
                  <a:pt x="648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9" name="Google Shape;829;p56"/>
          <p:cNvSpPr/>
          <p:nvPr/>
        </p:nvSpPr>
        <p:spPr>
          <a:xfrm rot="5400000" flipH="1">
            <a:off x="7582879" y="1222315"/>
            <a:ext cx="2393629" cy="966464"/>
          </a:xfrm>
          <a:custGeom>
            <a:avLst/>
            <a:gdLst/>
            <a:ahLst/>
            <a:cxnLst/>
            <a:rect l="l" t="t" r="r" b="b"/>
            <a:pathLst>
              <a:path w="72716" h="43165" extrusionOk="0">
                <a:moveTo>
                  <a:pt x="36506" y="1"/>
                </a:moveTo>
                <a:cubicBezTo>
                  <a:pt x="24983" y="1"/>
                  <a:pt x="13559" y="1174"/>
                  <a:pt x="0" y="3973"/>
                </a:cubicBezTo>
                <a:cubicBezTo>
                  <a:pt x="982" y="6629"/>
                  <a:pt x="1205" y="12052"/>
                  <a:pt x="1853" y="14262"/>
                </a:cubicBezTo>
                <a:cubicBezTo>
                  <a:pt x="3259" y="19194"/>
                  <a:pt x="12610" y="30220"/>
                  <a:pt x="23859" y="33077"/>
                </a:cubicBezTo>
                <a:cubicBezTo>
                  <a:pt x="25907" y="33596"/>
                  <a:pt x="27823" y="33808"/>
                  <a:pt x="29631" y="33808"/>
                </a:cubicBezTo>
                <a:cubicBezTo>
                  <a:pt x="37728" y="33808"/>
                  <a:pt x="43662" y="29551"/>
                  <a:pt x="49622" y="29551"/>
                </a:cubicBezTo>
                <a:cubicBezTo>
                  <a:pt x="50569" y="29551"/>
                  <a:pt x="51516" y="29659"/>
                  <a:pt x="52472" y="29907"/>
                </a:cubicBezTo>
                <a:cubicBezTo>
                  <a:pt x="60284" y="31938"/>
                  <a:pt x="55507" y="42049"/>
                  <a:pt x="72715" y="43165"/>
                </a:cubicBezTo>
                <a:cubicBezTo>
                  <a:pt x="70483" y="29863"/>
                  <a:pt x="71086" y="16270"/>
                  <a:pt x="71689" y="2812"/>
                </a:cubicBezTo>
                <a:cubicBezTo>
                  <a:pt x="58580" y="1069"/>
                  <a:pt x="47498" y="1"/>
                  <a:pt x="365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30" name="Google Shape;830;p56"/>
          <p:cNvSpPr/>
          <p:nvPr/>
        </p:nvSpPr>
        <p:spPr>
          <a:xfrm rot="-5400000" flipH="1">
            <a:off x="7598103" y="388035"/>
            <a:ext cx="2096898" cy="989152"/>
          </a:xfrm>
          <a:custGeom>
            <a:avLst/>
            <a:gdLst/>
            <a:ahLst/>
            <a:cxnLst/>
            <a:rect l="l" t="t" r="r" b="b"/>
            <a:pathLst>
              <a:path w="143993" h="61524" extrusionOk="0">
                <a:moveTo>
                  <a:pt x="25900" y="1"/>
                </a:moveTo>
                <a:cubicBezTo>
                  <a:pt x="11671" y="1"/>
                  <a:pt x="1" y="8596"/>
                  <a:pt x="1" y="8596"/>
                </a:cubicBezTo>
                <a:lnTo>
                  <a:pt x="186" y="61523"/>
                </a:lnTo>
                <a:lnTo>
                  <a:pt x="143993" y="61523"/>
                </a:lnTo>
                <a:cubicBezTo>
                  <a:pt x="138074" y="43327"/>
                  <a:pt x="128448" y="39288"/>
                  <a:pt x="117124" y="39288"/>
                </a:cubicBezTo>
                <a:cubicBezTo>
                  <a:pt x="108085" y="39288"/>
                  <a:pt x="97965" y="41861"/>
                  <a:pt x="87783" y="41861"/>
                </a:cubicBezTo>
                <a:cubicBezTo>
                  <a:pt x="83897" y="41861"/>
                  <a:pt x="80003" y="41486"/>
                  <a:pt x="76156" y="40451"/>
                </a:cubicBezTo>
                <a:cubicBezTo>
                  <a:pt x="58842" y="35830"/>
                  <a:pt x="64326" y="18763"/>
                  <a:pt x="43685" y="5269"/>
                </a:cubicBezTo>
                <a:cubicBezTo>
                  <a:pt x="37737" y="1386"/>
                  <a:pt x="31612" y="1"/>
                  <a:pt x="2590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31" name="Google Shape;831;p56"/>
          <p:cNvSpPr/>
          <p:nvPr/>
        </p:nvSpPr>
        <p:spPr>
          <a:xfrm rot="-5400000" flipH="1">
            <a:off x="7945213" y="508574"/>
            <a:ext cx="98400" cy="9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32" name="Google Shape;832;p56"/>
          <p:cNvSpPr/>
          <p:nvPr/>
        </p:nvSpPr>
        <p:spPr>
          <a:xfrm rot="-5400000" flipH="1">
            <a:off x="8383638" y="1259174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33" name="Google Shape;833;p56"/>
          <p:cNvSpPr/>
          <p:nvPr/>
        </p:nvSpPr>
        <p:spPr>
          <a:xfrm rot="-5400000" flipH="1">
            <a:off x="8730488" y="2965874"/>
            <a:ext cx="98400" cy="987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34" name="Google Shape;834;p56"/>
          <p:cNvSpPr/>
          <p:nvPr/>
        </p:nvSpPr>
        <p:spPr>
          <a:xfrm rot="-5400000" flipH="1">
            <a:off x="8522238" y="4603499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11_1">
    <p:spTree>
      <p:nvGrpSpPr>
        <p:cNvPr id="1" name="Shape 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" name="Google Shape;933;p62"/>
          <p:cNvSpPr txBox="1">
            <a:spLocks noGrp="1"/>
          </p:cNvSpPr>
          <p:nvPr>
            <p:ph type="title"/>
          </p:nvPr>
        </p:nvSpPr>
        <p:spPr>
          <a:xfrm>
            <a:off x="540000" y="363275"/>
            <a:ext cx="806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934" name="Google Shape;934;p62"/>
          <p:cNvSpPr txBox="1">
            <a:spLocks noGrp="1"/>
          </p:cNvSpPr>
          <p:nvPr>
            <p:ph type="subTitle" idx="1"/>
          </p:nvPr>
        </p:nvSpPr>
        <p:spPr>
          <a:xfrm>
            <a:off x="2115575" y="1535450"/>
            <a:ext cx="20079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100"/>
              <a:buFont typeface="Josefin Sans"/>
              <a:buNone/>
              <a:defRPr sz="21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935" name="Google Shape;935;p62"/>
          <p:cNvSpPr txBox="1">
            <a:spLocks noGrp="1"/>
          </p:cNvSpPr>
          <p:nvPr>
            <p:ph type="subTitle" idx="2"/>
          </p:nvPr>
        </p:nvSpPr>
        <p:spPr>
          <a:xfrm>
            <a:off x="2016350" y="2145400"/>
            <a:ext cx="5111400" cy="179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200"/>
            </a:lvl1pPr>
            <a:lvl2pPr lvl="1" algn="ctr" rtl="0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36" name="Google Shape;936;p62"/>
          <p:cNvSpPr/>
          <p:nvPr/>
        </p:nvSpPr>
        <p:spPr>
          <a:xfrm flipH="1">
            <a:off x="-178543" y="-118290"/>
            <a:ext cx="3204343" cy="1651139"/>
          </a:xfrm>
          <a:custGeom>
            <a:avLst/>
            <a:gdLst/>
            <a:ahLst/>
            <a:cxnLst/>
            <a:rect l="l" t="t" r="r" b="b"/>
            <a:pathLst>
              <a:path w="64695" h="36451" extrusionOk="0">
                <a:moveTo>
                  <a:pt x="5503" y="0"/>
                </a:moveTo>
                <a:cubicBezTo>
                  <a:pt x="2589" y="0"/>
                  <a:pt x="1" y="186"/>
                  <a:pt x="237" y="874"/>
                </a:cubicBezTo>
                <a:cubicBezTo>
                  <a:pt x="460" y="1499"/>
                  <a:pt x="4411" y="2169"/>
                  <a:pt x="5259" y="2593"/>
                </a:cubicBezTo>
                <a:cubicBezTo>
                  <a:pt x="7178" y="3552"/>
                  <a:pt x="8897" y="4869"/>
                  <a:pt x="10325" y="6454"/>
                </a:cubicBezTo>
                <a:cubicBezTo>
                  <a:pt x="13673" y="10092"/>
                  <a:pt x="16619" y="21050"/>
                  <a:pt x="24989" y="22345"/>
                </a:cubicBezTo>
                <a:cubicBezTo>
                  <a:pt x="25398" y="22407"/>
                  <a:pt x="25804" y="22437"/>
                  <a:pt x="26206" y="22437"/>
                </a:cubicBezTo>
                <a:cubicBezTo>
                  <a:pt x="31849" y="22437"/>
                  <a:pt x="36809" y="16669"/>
                  <a:pt x="38871" y="15314"/>
                </a:cubicBezTo>
                <a:cubicBezTo>
                  <a:pt x="39863" y="14681"/>
                  <a:pt x="40996" y="14362"/>
                  <a:pt x="42135" y="14362"/>
                </a:cubicBezTo>
                <a:cubicBezTo>
                  <a:pt x="43201" y="14362"/>
                  <a:pt x="44272" y="14642"/>
                  <a:pt x="45232" y="15203"/>
                </a:cubicBezTo>
                <a:cubicBezTo>
                  <a:pt x="49027" y="17502"/>
                  <a:pt x="49071" y="22858"/>
                  <a:pt x="50634" y="27010"/>
                </a:cubicBezTo>
                <a:cubicBezTo>
                  <a:pt x="52642" y="32143"/>
                  <a:pt x="57307" y="35759"/>
                  <a:pt x="62775" y="36450"/>
                </a:cubicBezTo>
                <a:cubicBezTo>
                  <a:pt x="62396" y="25269"/>
                  <a:pt x="63043" y="14065"/>
                  <a:pt x="64694" y="2994"/>
                </a:cubicBezTo>
                <a:cubicBezTo>
                  <a:pt x="57530" y="1745"/>
                  <a:pt x="50232" y="1499"/>
                  <a:pt x="42978" y="1254"/>
                </a:cubicBezTo>
                <a:cubicBezTo>
                  <a:pt x="32957" y="896"/>
                  <a:pt x="22936" y="562"/>
                  <a:pt x="12914" y="249"/>
                </a:cubicBezTo>
                <a:cubicBezTo>
                  <a:pt x="12140" y="215"/>
                  <a:pt x="8634" y="0"/>
                  <a:pt x="5503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37" name="Google Shape;937;p62"/>
          <p:cNvSpPr/>
          <p:nvPr/>
        </p:nvSpPr>
        <p:spPr>
          <a:xfrm rot="10800000" flipH="1">
            <a:off x="-278322" y="-72669"/>
            <a:ext cx="2420522" cy="1034218"/>
          </a:xfrm>
          <a:custGeom>
            <a:avLst/>
            <a:gdLst/>
            <a:ahLst/>
            <a:cxnLst/>
            <a:rect l="l" t="t" r="r" b="b"/>
            <a:pathLst>
              <a:path w="143993" h="61524" extrusionOk="0">
                <a:moveTo>
                  <a:pt x="25900" y="1"/>
                </a:moveTo>
                <a:cubicBezTo>
                  <a:pt x="11671" y="1"/>
                  <a:pt x="1" y="8596"/>
                  <a:pt x="1" y="8596"/>
                </a:cubicBezTo>
                <a:lnTo>
                  <a:pt x="186" y="61523"/>
                </a:lnTo>
                <a:lnTo>
                  <a:pt x="143993" y="61523"/>
                </a:lnTo>
                <a:cubicBezTo>
                  <a:pt x="138074" y="43327"/>
                  <a:pt x="128448" y="39288"/>
                  <a:pt x="117124" y="39288"/>
                </a:cubicBezTo>
                <a:cubicBezTo>
                  <a:pt x="108085" y="39288"/>
                  <a:pt x="97965" y="41861"/>
                  <a:pt x="87783" y="41861"/>
                </a:cubicBezTo>
                <a:cubicBezTo>
                  <a:pt x="83897" y="41861"/>
                  <a:pt x="80003" y="41486"/>
                  <a:pt x="76156" y="40451"/>
                </a:cubicBezTo>
                <a:cubicBezTo>
                  <a:pt x="58842" y="35830"/>
                  <a:pt x="64326" y="18763"/>
                  <a:pt x="43685" y="5269"/>
                </a:cubicBezTo>
                <a:cubicBezTo>
                  <a:pt x="37737" y="1386"/>
                  <a:pt x="31612" y="1"/>
                  <a:pt x="2590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38" name="Google Shape;938;p62"/>
          <p:cNvSpPr/>
          <p:nvPr/>
        </p:nvSpPr>
        <p:spPr>
          <a:xfrm rot="-10484947">
            <a:off x="-734940" y="-411807"/>
            <a:ext cx="1843431" cy="869285"/>
          </a:xfrm>
          <a:custGeom>
            <a:avLst/>
            <a:gdLst/>
            <a:ahLst/>
            <a:cxnLst/>
            <a:rect l="l" t="t" r="r" b="b"/>
            <a:pathLst>
              <a:path w="49839" h="23502" extrusionOk="0">
                <a:moveTo>
                  <a:pt x="12527" y="1"/>
                </a:moveTo>
                <a:cubicBezTo>
                  <a:pt x="11413" y="1"/>
                  <a:pt x="10247" y="125"/>
                  <a:pt x="9017" y="410"/>
                </a:cubicBezTo>
                <a:cubicBezTo>
                  <a:pt x="4486" y="1459"/>
                  <a:pt x="402" y="6325"/>
                  <a:pt x="157" y="11280"/>
                </a:cubicBezTo>
                <a:cubicBezTo>
                  <a:pt x="0" y="14650"/>
                  <a:pt x="1518" y="19694"/>
                  <a:pt x="5468" y="22238"/>
                </a:cubicBezTo>
                <a:cubicBezTo>
                  <a:pt x="6967" y="23186"/>
                  <a:pt x="8215" y="23502"/>
                  <a:pt x="9471" y="23502"/>
                </a:cubicBezTo>
                <a:cubicBezTo>
                  <a:pt x="10404" y="23502"/>
                  <a:pt x="11341" y="23327"/>
                  <a:pt x="12387" y="23109"/>
                </a:cubicBezTo>
                <a:cubicBezTo>
                  <a:pt x="23723" y="20797"/>
                  <a:pt x="35152" y="18016"/>
                  <a:pt x="46692" y="18016"/>
                </a:cubicBezTo>
                <a:cubicBezTo>
                  <a:pt x="47740" y="18016"/>
                  <a:pt x="48789" y="18039"/>
                  <a:pt x="49839" y="18087"/>
                </a:cubicBezTo>
                <a:cubicBezTo>
                  <a:pt x="49214" y="15520"/>
                  <a:pt x="49147" y="12820"/>
                  <a:pt x="48500" y="10253"/>
                </a:cubicBezTo>
                <a:cubicBezTo>
                  <a:pt x="47830" y="7664"/>
                  <a:pt x="46245" y="3624"/>
                  <a:pt x="43723" y="2486"/>
                </a:cubicBezTo>
                <a:cubicBezTo>
                  <a:pt x="43091" y="2196"/>
                  <a:pt x="42479" y="2074"/>
                  <a:pt x="41873" y="2074"/>
                </a:cubicBezTo>
                <a:cubicBezTo>
                  <a:pt x="38847" y="2074"/>
                  <a:pt x="35967" y="5108"/>
                  <a:pt x="31336" y="5276"/>
                </a:cubicBezTo>
                <a:cubicBezTo>
                  <a:pt x="31216" y="5280"/>
                  <a:pt x="31096" y="5282"/>
                  <a:pt x="30977" y="5282"/>
                </a:cubicBezTo>
                <a:cubicBezTo>
                  <a:pt x="24835" y="5282"/>
                  <a:pt x="19797" y="1"/>
                  <a:pt x="12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39" name="Google Shape;939;p62"/>
          <p:cNvSpPr/>
          <p:nvPr/>
        </p:nvSpPr>
        <p:spPr>
          <a:xfrm rot="10800000" flipH="1">
            <a:off x="1722238" y="458246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40" name="Google Shape;940;p62"/>
          <p:cNvSpPr/>
          <p:nvPr/>
        </p:nvSpPr>
        <p:spPr>
          <a:xfrm rot="10800000" flipH="1">
            <a:off x="832326" y="69715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41" name="Google Shape;941;p62"/>
          <p:cNvSpPr/>
          <p:nvPr/>
        </p:nvSpPr>
        <p:spPr>
          <a:xfrm rot="10800000" flipH="1">
            <a:off x="61551" y="1581934"/>
            <a:ext cx="98400" cy="98700"/>
          </a:xfrm>
          <a:prstGeom prst="ellips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49">
    <p:spTree>
      <p:nvGrpSpPr>
        <p:cNvPr id="1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" name="Google Shape;955;p64"/>
          <p:cNvSpPr/>
          <p:nvPr/>
        </p:nvSpPr>
        <p:spPr>
          <a:xfrm rot="10800000">
            <a:off x="2251306" y="-128"/>
            <a:ext cx="4462873" cy="1059925"/>
          </a:xfrm>
          <a:custGeom>
            <a:avLst/>
            <a:gdLst/>
            <a:ahLst/>
            <a:cxnLst/>
            <a:rect l="l" t="t" r="r" b="b"/>
            <a:pathLst>
              <a:path w="283357" h="76391" extrusionOk="0">
                <a:moveTo>
                  <a:pt x="0" y="76391"/>
                </a:moveTo>
                <a:cubicBezTo>
                  <a:pt x="0" y="76391"/>
                  <a:pt x="7446" y="11303"/>
                  <a:pt x="69809" y="27459"/>
                </a:cubicBezTo>
                <a:cubicBezTo>
                  <a:pt x="163419" y="51659"/>
                  <a:pt x="141479" y="1"/>
                  <a:pt x="215011" y="3524"/>
                </a:cubicBezTo>
                <a:cubicBezTo>
                  <a:pt x="283357" y="6716"/>
                  <a:pt x="283024" y="76391"/>
                  <a:pt x="283024" y="7639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6" name="Google Shape;956;p64"/>
          <p:cNvSpPr/>
          <p:nvPr/>
        </p:nvSpPr>
        <p:spPr>
          <a:xfrm rot="10799504" flipH="1">
            <a:off x="-6750" y="531"/>
            <a:ext cx="9154265" cy="812300"/>
          </a:xfrm>
          <a:custGeom>
            <a:avLst/>
            <a:gdLst/>
            <a:ahLst/>
            <a:cxnLst/>
            <a:rect l="l" t="t" r="r" b="b"/>
            <a:pathLst>
              <a:path w="264364" h="43920" extrusionOk="0">
                <a:moveTo>
                  <a:pt x="219423" y="1"/>
                </a:moveTo>
                <a:cubicBezTo>
                  <a:pt x="218735" y="1"/>
                  <a:pt x="218026" y="14"/>
                  <a:pt x="217297" y="39"/>
                </a:cubicBezTo>
                <a:cubicBezTo>
                  <a:pt x="193855" y="856"/>
                  <a:pt x="190998" y="14255"/>
                  <a:pt x="172689" y="14255"/>
                </a:cubicBezTo>
                <a:cubicBezTo>
                  <a:pt x="167988" y="14255"/>
                  <a:pt x="162268" y="13372"/>
                  <a:pt x="154919" y="11165"/>
                </a:cubicBezTo>
                <a:cubicBezTo>
                  <a:pt x="146746" y="8716"/>
                  <a:pt x="139552" y="7721"/>
                  <a:pt x="133072" y="7721"/>
                </a:cubicBezTo>
                <a:cubicBezTo>
                  <a:pt x="104893" y="7721"/>
                  <a:pt x="90210" y="26543"/>
                  <a:pt x="67183" y="26543"/>
                </a:cubicBezTo>
                <a:cubicBezTo>
                  <a:pt x="66131" y="26543"/>
                  <a:pt x="65061" y="26504"/>
                  <a:pt x="63971" y="26422"/>
                </a:cubicBezTo>
                <a:cubicBezTo>
                  <a:pt x="34457" y="24207"/>
                  <a:pt x="42828" y="9572"/>
                  <a:pt x="0" y="5305"/>
                </a:cubicBezTo>
                <a:lnTo>
                  <a:pt x="0" y="43920"/>
                </a:lnTo>
                <a:lnTo>
                  <a:pt x="264364" y="43920"/>
                </a:lnTo>
                <a:lnTo>
                  <a:pt x="264364" y="9491"/>
                </a:lnTo>
                <a:cubicBezTo>
                  <a:pt x="261782" y="9924"/>
                  <a:pt x="259493" y="10114"/>
                  <a:pt x="257424" y="10114"/>
                </a:cubicBezTo>
                <a:cubicBezTo>
                  <a:pt x="242345" y="10114"/>
                  <a:pt x="238978" y="1"/>
                  <a:pt x="21942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7" name="Google Shape;957;p64"/>
          <p:cNvSpPr/>
          <p:nvPr/>
        </p:nvSpPr>
        <p:spPr>
          <a:xfrm rot="-10799504">
            <a:off x="236" y="485"/>
            <a:ext cx="9154265" cy="865690"/>
          </a:xfrm>
          <a:custGeom>
            <a:avLst/>
            <a:gdLst/>
            <a:ahLst/>
            <a:cxnLst/>
            <a:rect l="l" t="t" r="r" b="b"/>
            <a:pathLst>
              <a:path w="264364" h="40820" extrusionOk="0">
                <a:moveTo>
                  <a:pt x="224094" y="1"/>
                </a:moveTo>
                <a:cubicBezTo>
                  <a:pt x="221694" y="1"/>
                  <a:pt x="219079" y="167"/>
                  <a:pt x="216217" y="530"/>
                </a:cubicBezTo>
                <a:cubicBezTo>
                  <a:pt x="190574" y="3768"/>
                  <a:pt x="189388" y="22268"/>
                  <a:pt x="168921" y="22268"/>
                </a:cubicBezTo>
                <a:cubicBezTo>
                  <a:pt x="166175" y="22268"/>
                  <a:pt x="163082" y="21935"/>
                  <a:pt x="159536" y="21188"/>
                </a:cubicBezTo>
                <a:cubicBezTo>
                  <a:pt x="147862" y="18719"/>
                  <a:pt x="138271" y="17735"/>
                  <a:pt x="130168" y="17735"/>
                </a:cubicBezTo>
                <a:cubicBezTo>
                  <a:pt x="98424" y="17735"/>
                  <a:pt x="89504" y="32828"/>
                  <a:pt x="67530" y="32828"/>
                </a:cubicBezTo>
                <a:cubicBezTo>
                  <a:pt x="66466" y="32828"/>
                  <a:pt x="65371" y="32792"/>
                  <a:pt x="64241" y="32718"/>
                </a:cubicBezTo>
                <a:cubicBezTo>
                  <a:pt x="34727" y="30801"/>
                  <a:pt x="42828" y="18541"/>
                  <a:pt x="0" y="14842"/>
                </a:cubicBezTo>
                <a:lnTo>
                  <a:pt x="0" y="40819"/>
                </a:lnTo>
                <a:lnTo>
                  <a:pt x="264364" y="40819"/>
                </a:lnTo>
                <a:lnTo>
                  <a:pt x="264364" y="17785"/>
                </a:lnTo>
                <a:cubicBezTo>
                  <a:pt x="250431" y="15121"/>
                  <a:pt x="247008" y="1"/>
                  <a:pt x="22409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8" name="Google Shape;958;p64"/>
          <p:cNvSpPr/>
          <p:nvPr/>
        </p:nvSpPr>
        <p:spPr>
          <a:xfrm rot="-4555973" flipH="1">
            <a:off x="4908829" y="2657012"/>
            <a:ext cx="1457076" cy="4557441"/>
          </a:xfrm>
          <a:custGeom>
            <a:avLst/>
            <a:gdLst/>
            <a:ahLst/>
            <a:cxnLst/>
            <a:rect l="l" t="t" r="r" b="b"/>
            <a:pathLst>
              <a:path w="184937" h="139852" extrusionOk="0">
                <a:moveTo>
                  <a:pt x="59024" y="1"/>
                </a:moveTo>
                <a:cubicBezTo>
                  <a:pt x="37702" y="1"/>
                  <a:pt x="17942" y="12858"/>
                  <a:pt x="11925" y="32587"/>
                </a:cubicBezTo>
                <a:cubicBezTo>
                  <a:pt x="1" y="71595"/>
                  <a:pt x="35681" y="113191"/>
                  <a:pt x="79310" y="130384"/>
                </a:cubicBezTo>
                <a:cubicBezTo>
                  <a:pt x="95983" y="136984"/>
                  <a:pt x="112612" y="139851"/>
                  <a:pt x="127490" y="139851"/>
                </a:cubicBezTo>
                <a:cubicBezTo>
                  <a:pt x="160532" y="139851"/>
                  <a:pt x="184937" y="125708"/>
                  <a:pt x="182005" y="106905"/>
                </a:cubicBezTo>
                <a:cubicBezTo>
                  <a:pt x="175997" y="67251"/>
                  <a:pt x="140409" y="105334"/>
                  <a:pt x="114805" y="42848"/>
                </a:cubicBezTo>
                <a:cubicBezTo>
                  <a:pt x="102395" y="12395"/>
                  <a:pt x="79957" y="1"/>
                  <a:pt x="5902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9" name="Google Shape;959;p64"/>
          <p:cNvSpPr/>
          <p:nvPr/>
        </p:nvSpPr>
        <p:spPr>
          <a:xfrm rot="10800000" flipH="1">
            <a:off x="1" y="4443074"/>
            <a:ext cx="9154264" cy="836745"/>
          </a:xfrm>
          <a:custGeom>
            <a:avLst/>
            <a:gdLst/>
            <a:ahLst/>
            <a:cxnLst/>
            <a:rect l="l" t="t" r="r" b="b"/>
            <a:pathLst>
              <a:path w="264364" h="48804" extrusionOk="0">
                <a:moveTo>
                  <a:pt x="0" y="1"/>
                </a:moveTo>
                <a:lnTo>
                  <a:pt x="0" y="34052"/>
                </a:lnTo>
                <a:cubicBezTo>
                  <a:pt x="3219" y="35165"/>
                  <a:pt x="6028" y="35625"/>
                  <a:pt x="8547" y="35625"/>
                </a:cubicBezTo>
                <a:cubicBezTo>
                  <a:pt x="20567" y="35625"/>
                  <a:pt x="25980" y="25146"/>
                  <a:pt x="37813" y="25146"/>
                </a:cubicBezTo>
                <a:cubicBezTo>
                  <a:pt x="42388" y="25146"/>
                  <a:pt x="47922" y="26712"/>
                  <a:pt x="55168" y="31055"/>
                </a:cubicBezTo>
                <a:cubicBezTo>
                  <a:pt x="70462" y="40234"/>
                  <a:pt x="80176" y="48502"/>
                  <a:pt x="91777" y="48502"/>
                </a:cubicBezTo>
                <a:cubicBezTo>
                  <a:pt x="98366" y="48502"/>
                  <a:pt x="105563" y="45836"/>
                  <a:pt x="114738" y="39155"/>
                </a:cubicBezTo>
                <a:cubicBezTo>
                  <a:pt x="122916" y="33205"/>
                  <a:pt x="129075" y="31386"/>
                  <a:pt x="134351" y="31386"/>
                </a:cubicBezTo>
                <a:cubicBezTo>
                  <a:pt x="142654" y="31386"/>
                  <a:pt x="148772" y="35892"/>
                  <a:pt x="157136" y="35892"/>
                </a:cubicBezTo>
                <a:cubicBezTo>
                  <a:pt x="163427" y="35892"/>
                  <a:pt x="170988" y="33343"/>
                  <a:pt x="181706" y="24412"/>
                </a:cubicBezTo>
                <a:cubicBezTo>
                  <a:pt x="184794" y="21838"/>
                  <a:pt x="187774" y="20762"/>
                  <a:pt x="190680" y="20762"/>
                </a:cubicBezTo>
                <a:cubicBezTo>
                  <a:pt x="205031" y="20762"/>
                  <a:pt x="217584" y="46994"/>
                  <a:pt x="232473" y="48634"/>
                </a:cubicBezTo>
                <a:cubicBezTo>
                  <a:pt x="233525" y="48749"/>
                  <a:pt x="234513" y="48803"/>
                  <a:pt x="235446" y="48803"/>
                </a:cubicBezTo>
                <a:cubicBezTo>
                  <a:pt x="246713" y="48803"/>
                  <a:pt x="250150" y="40916"/>
                  <a:pt x="264364" y="38048"/>
                </a:cubicBezTo>
                <a:lnTo>
                  <a:pt x="264364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0" name="Google Shape;960;p64"/>
          <p:cNvSpPr/>
          <p:nvPr/>
        </p:nvSpPr>
        <p:spPr>
          <a:xfrm rot="10800000" flipH="1">
            <a:off x="-6750" y="4366693"/>
            <a:ext cx="9161260" cy="917583"/>
          </a:xfrm>
          <a:custGeom>
            <a:avLst/>
            <a:gdLst/>
            <a:ahLst/>
            <a:cxnLst/>
            <a:rect l="l" t="t" r="r" b="b"/>
            <a:pathLst>
              <a:path w="264337" h="53519" extrusionOk="0">
                <a:moveTo>
                  <a:pt x="0" y="0"/>
                </a:moveTo>
                <a:lnTo>
                  <a:pt x="0" y="15527"/>
                </a:lnTo>
                <a:cubicBezTo>
                  <a:pt x="1926" y="15152"/>
                  <a:pt x="3735" y="14976"/>
                  <a:pt x="5438" y="14976"/>
                </a:cubicBezTo>
                <a:cubicBezTo>
                  <a:pt x="30663" y="14976"/>
                  <a:pt x="32875" y="53519"/>
                  <a:pt x="53900" y="53519"/>
                </a:cubicBezTo>
                <a:cubicBezTo>
                  <a:pt x="54445" y="53519"/>
                  <a:pt x="55002" y="53493"/>
                  <a:pt x="55573" y="53440"/>
                </a:cubicBezTo>
                <a:cubicBezTo>
                  <a:pt x="76094" y="51555"/>
                  <a:pt x="75382" y="25592"/>
                  <a:pt x="95618" y="25592"/>
                </a:cubicBezTo>
                <a:cubicBezTo>
                  <a:pt x="98284" y="25592"/>
                  <a:pt x="101312" y="26042"/>
                  <a:pt x="104800" y="27057"/>
                </a:cubicBezTo>
                <a:cubicBezTo>
                  <a:pt x="116474" y="30462"/>
                  <a:pt x="126065" y="31818"/>
                  <a:pt x="134168" y="31818"/>
                </a:cubicBezTo>
                <a:cubicBezTo>
                  <a:pt x="165913" y="31818"/>
                  <a:pt x="174833" y="11001"/>
                  <a:pt x="196809" y="11001"/>
                </a:cubicBezTo>
                <a:cubicBezTo>
                  <a:pt x="197872" y="11001"/>
                  <a:pt x="198967" y="11050"/>
                  <a:pt x="200095" y="11152"/>
                </a:cubicBezTo>
                <a:cubicBezTo>
                  <a:pt x="229610" y="13799"/>
                  <a:pt x="221509" y="30730"/>
                  <a:pt x="264337" y="35806"/>
                </a:cubicBezTo>
                <a:lnTo>
                  <a:pt x="26433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1" name="Google Shape;961;p64"/>
          <p:cNvSpPr/>
          <p:nvPr/>
        </p:nvSpPr>
        <p:spPr>
          <a:xfrm rot="5400000">
            <a:off x="8226781" y="425343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2" name="Google Shape;962;p64"/>
          <p:cNvSpPr/>
          <p:nvPr/>
        </p:nvSpPr>
        <p:spPr>
          <a:xfrm rot="5400000">
            <a:off x="2775969" y="437581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3" name="Google Shape;963;p64"/>
          <p:cNvSpPr/>
          <p:nvPr/>
        </p:nvSpPr>
        <p:spPr>
          <a:xfrm rot="-5400000">
            <a:off x="6531806" y="415486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4" name="Google Shape;964;p64"/>
          <p:cNvSpPr/>
          <p:nvPr/>
        </p:nvSpPr>
        <p:spPr>
          <a:xfrm rot="5400000">
            <a:off x="420981" y="3913306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5" name="Google Shape;965;p64"/>
          <p:cNvSpPr/>
          <p:nvPr/>
        </p:nvSpPr>
        <p:spPr>
          <a:xfrm rot="5400000">
            <a:off x="7233206" y="816606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6" name="Google Shape;966;p64"/>
          <p:cNvSpPr/>
          <p:nvPr/>
        </p:nvSpPr>
        <p:spPr>
          <a:xfrm rot="5400000">
            <a:off x="5881019" y="716544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7" name="Google Shape;967;p64"/>
          <p:cNvSpPr/>
          <p:nvPr/>
        </p:nvSpPr>
        <p:spPr>
          <a:xfrm rot="5400000">
            <a:off x="2521581" y="66408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50">
    <p:spTree>
      <p:nvGrpSpPr>
        <p:cNvPr id="1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Google Shape;969;p65"/>
          <p:cNvSpPr/>
          <p:nvPr/>
        </p:nvSpPr>
        <p:spPr>
          <a:xfrm rot="10800000" flipH="1">
            <a:off x="1206036" y="4410874"/>
            <a:ext cx="3936983" cy="732774"/>
          </a:xfrm>
          <a:custGeom>
            <a:avLst/>
            <a:gdLst/>
            <a:ahLst/>
            <a:cxnLst/>
            <a:rect l="l" t="t" r="r" b="b"/>
            <a:pathLst>
              <a:path w="299106" h="92815" extrusionOk="0">
                <a:moveTo>
                  <a:pt x="296744" y="0"/>
                </a:moveTo>
                <a:cubicBezTo>
                  <a:pt x="296744" y="0"/>
                  <a:pt x="299105" y="58876"/>
                  <a:pt x="213742" y="35045"/>
                </a:cubicBezTo>
                <a:cubicBezTo>
                  <a:pt x="149627" y="17191"/>
                  <a:pt x="133321" y="92815"/>
                  <a:pt x="82635" y="92815"/>
                </a:cubicBezTo>
                <a:cubicBezTo>
                  <a:pt x="45376" y="92815"/>
                  <a:pt x="1" y="70755"/>
                  <a:pt x="13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0" name="Google Shape;970;p65"/>
          <p:cNvSpPr/>
          <p:nvPr/>
        </p:nvSpPr>
        <p:spPr>
          <a:xfrm flipH="1">
            <a:off x="3939637" y="98"/>
            <a:ext cx="5126677" cy="1295929"/>
          </a:xfrm>
          <a:custGeom>
            <a:avLst/>
            <a:gdLst/>
            <a:ahLst/>
            <a:cxnLst/>
            <a:rect l="l" t="t" r="r" b="b"/>
            <a:pathLst>
              <a:path w="299106" h="92815" extrusionOk="0">
                <a:moveTo>
                  <a:pt x="296744" y="0"/>
                </a:moveTo>
                <a:cubicBezTo>
                  <a:pt x="296744" y="0"/>
                  <a:pt x="299105" y="58876"/>
                  <a:pt x="213742" y="35045"/>
                </a:cubicBezTo>
                <a:cubicBezTo>
                  <a:pt x="149627" y="17191"/>
                  <a:pt x="133321" y="92815"/>
                  <a:pt x="82635" y="92815"/>
                </a:cubicBezTo>
                <a:cubicBezTo>
                  <a:pt x="45376" y="92815"/>
                  <a:pt x="1" y="70755"/>
                  <a:pt x="13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1" name="Google Shape;971;p65"/>
          <p:cNvSpPr/>
          <p:nvPr/>
        </p:nvSpPr>
        <p:spPr>
          <a:xfrm rot="10800000">
            <a:off x="-1374513" y="4141676"/>
            <a:ext cx="5735030" cy="1001972"/>
          </a:xfrm>
          <a:custGeom>
            <a:avLst/>
            <a:gdLst/>
            <a:ahLst/>
            <a:cxnLst/>
            <a:rect l="l" t="t" r="r" b="b"/>
            <a:pathLst>
              <a:path w="295582" h="107710" extrusionOk="0">
                <a:moveTo>
                  <a:pt x="3890" y="648"/>
                </a:moveTo>
                <a:cubicBezTo>
                  <a:pt x="3890" y="648"/>
                  <a:pt x="1" y="60607"/>
                  <a:pt x="64065" y="49263"/>
                </a:cubicBezTo>
                <a:cubicBezTo>
                  <a:pt x="132883" y="37164"/>
                  <a:pt x="123484" y="107710"/>
                  <a:pt x="183551" y="107710"/>
                </a:cubicBezTo>
                <a:cubicBezTo>
                  <a:pt x="232814" y="107710"/>
                  <a:pt x="209155" y="40513"/>
                  <a:pt x="252368" y="34787"/>
                </a:cubicBezTo>
                <a:cubicBezTo>
                  <a:pt x="295582" y="29061"/>
                  <a:pt x="285751" y="0"/>
                  <a:pt x="28575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2" name="Google Shape;972;p65"/>
          <p:cNvSpPr/>
          <p:nvPr/>
        </p:nvSpPr>
        <p:spPr>
          <a:xfrm rot="10800000" flipH="1">
            <a:off x="5013459" y="204"/>
            <a:ext cx="4130832" cy="1472837"/>
          </a:xfrm>
          <a:custGeom>
            <a:avLst/>
            <a:gdLst/>
            <a:ahLst/>
            <a:cxnLst/>
            <a:rect l="l" t="t" r="r" b="b"/>
            <a:pathLst>
              <a:path w="285673" h="154588" extrusionOk="0">
                <a:moveTo>
                  <a:pt x="2715" y="154588"/>
                </a:moveTo>
                <a:cubicBezTo>
                  <a:pt x="2715" y="154588"/>
                  <a:pt x="0" y="113633"/>
                  <a:pt x="45298" y="113633"/>
                </a:cubicBezTo>
                <a:cubicBezTo>
                  <a:pt x="90596" y="113633"/>
                  <a:pt x="125888" y="112160"/>
                  <a:pt x="135972" y="50651"/>
                </a:cubicBezTo>
                <a:cubicBezTo>
                  <a:pt x="144194" y="621"/>
                  <a:pt x="221914" y="1"/>
                  <a:pt x="238978" y="40955"/>
                </a:cubicBezTo>
                <a:cubicBezTo>
                  <a:pt x="255965" y="81987"/>
                  <a:pt x="285673" y="81987"/>
                  <a:pt x="285673" y="81987"/>
                </a:cubicBezTo>
                <a:lnTo>
                  <a:pt x="285673" y="15458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3" name="Google Shape;973;p65"/>
          <p:cNvSpPr/>
          <p:nvPr/>
        </p:nvSpPr>
        <p:spPr>
          <a:xfrm rot="10800000">
            <a:off x="5628786" y="490"/>
            <a:ext cx="3515148" cy="1472658"/>
          </a:xfrm>
          <a:custGeom>
            <a:avLst/>
            <a:gdLst/>
            <a:ahLst/>
            <a:cxnLst/>
            <a:rect l="l" t="t" r="r" b="b"/>
            <a:pathLst>
              <a:path w="305002" h="196093" extrusionOk="0">
                <a:moveTo>
                  <a:pt x="0" y="27686"/>
                </a:moveTo>
                <a:cubicBezTo>
                  <a:pt x="0" y="27686"/>
                  <a:pt x="68206" y="0"/>
                  <a:pt x="88558" y="59039"/>
                </a:cubicBezTo>
                <a:cubicBezTo>
                  <a:pt x="108910" y="118077"/>
                  <a:pt x="211769" y="29244"/>
                  <a:pt x="211769" y="120186"/>
                </a:cubicBezTo>
                <a:cubicBezTo>
                  <a:pt x="211769" y="172257"/>
                  <a:pt x="305002" y="135404"/>
                  <a:pt x="280800" y="196092"/>
                </a:cubicBezTo>
                <a:lnTo>
                  <a:pt x="0" y="19609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4" name="Google Shape;974;p65"/>
          <p:cNvSpPr/>
          <p:nvPr/>
        </p:nvSpPr>
        <p:spPr>
          <a:xfrm rot="10800000" flipH="1">
            <a:off x="-77156" y="4263470"/>
            <a:ext cx="3937105" cy="880179"/>
          </a:xfrm>
          <a:custGeom>
            <a:avLst/>
            <a:gdLst/>
            <a:ahLst/>
            <a:cxnLst/>
            <a:rect l="l" t="t" r="r" b="b"/>
            <a:pathLst>
              <a:path w="294198" h="130204" extrusionOk="0">
                <a:moveTo>
                  <a:pt x="283570" y="0"/>
                </a:moveTo>
                <a:cubicBezTo>
                  <a:pt x="283570" y="0"/>
                  <a:pt x="294198" y="57826"/>
                  <a:pt x="203889" y="45181"/>
                </a:cubicBezTo>
                <a:cubicBezTo>
                  <a:pt x="141812" y="36461"/>
                  <a:pt x="157999" y="89109"/>
                  <a:pt x="113581" y="109929"/>
                </a:cubicBezTo>
                <a:cubicBezTo>
                  <a:pt x="70252" y="130203"/>
                  <a:pt x="37442" y="67963"/>
                  <a:pt x="0" y="114071"/>
                </a:cubicBezTo>
                <a:lnTo>
                  <a:pt x="0" y="436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5" name="Google Shape;975;p65"/>
          <p:cNvSpPr/>
          <p:nvPr/>
        </p:nvSpPr>
        <p:spPr>
          <a:xfrm>
            <a:off x="1958250" y="4072025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6" name="Google Shape;976;p65"/>
          <p:cNvSpPr/>
          <p:nvPr/>
        </p:nvSpPr>
        <p:spPr>
          <a:xfrm>
            <a:off x="285300" y="3855625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7" name="Google Shape;977;p65"/>
          <p:cNvSpPr/>
          <p:nvPr/>
        </p:nvSpPr>
        <p:spPr>
          <a:xfrm>
            <a:off x="4522800" y="4892750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8" name="Google Shape;978;p65"/>
          <p:cNvSpPr/>
          <p:nvPr/>
        </p:nvSpPr>
        <p:spPr>
          <a:xfrm rot="10800000" flipH="1">
            <a:off x="6363775" y="1132525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9" name="Google Shape;979;p65"/>
          <p:cNvSpPr/>
          <p:nvPr/>
        </p:nvSpPr>
        <p:spPr>
          <a:xfrm rot="10800000" flipH="1">
            <a:off x="8271400" y="1341500"/>
            <a:ext cx="98400" cy="9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80" name="Google Shape;980;p65"/>
          <p:cNvSpPr/>
          <p:nvPr/>
        </p:nvSpPr>
        <p:spPr>
          <a:xfrm rot="10800000" flipH="1">
            <a:off x="4360525" y="323375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51">
    <p:spTree>
      <p:nvGrpSpPr>
        <p:cNvPr id="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p66"/>
          <p:cNvSpPr/>
          <p:nvPr/>
        </p:nvSpPr>
        <p:spPr>
          <a:xfrm rot="-5400000" flipH="1">
            <a:off x="7050252" y="2575411"/>
            <a:ext cx="2443246" cy="939991"/>
          </a:xfrm>
          <a:custGeom>
            <a:avLst/>
            <a:gdLst/>
            <a:ahLst/>
            <a:cxnLst/>
            <a:rect l="l" t="t" r="r" b="b"/>
            <a:pathLst>
              <a:path w="283357" h="76391" extrusionOk="0">
                <a:moveTo>
                  <a:pt x="0" y="76391"/>
                </a:moveTo>
                <a:cubicBezTo>
                  <a:pt x="0" y="76391"/>
                  <a:pt x="7446" y="11303"/>
                  <a:pt x="69809" y="27459"/>
                </a:cubicBezTo>
                <a:cubicBezTo>
                  <a:pt x="163419" y="51659"/>
                  <a:pt x="141479" y="1"/>
                  <a:pt x="215011" y="3524"/>
                </a:cubicBezTo>
                <a:cubicBezTo>
                  <a:pt x="283357" y="6716"/>
                  <a:pt x="283024" y="76391"/>
                  <a:pt x="283024" y="7639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83" name="Google Shape;983;p66"/>
          <p:cNvSpPr/>
          <p:nvPr/>
        </p:nvSpPr>
        <p:spPr>
          <a:xfrm rot="-5399497">
            <a:off x="6325430" y="1701197"/>
            <a:ext cx="4515337" cy="1121168"/>
          </a:xfrm>
          <a:custGeom>
            <a:avLst/>
            <a:gdLst/>
            <a:ahLst/>
            <a:cxnLst/>
            <a:rect l="l" t="t" r="r" b="b"/>
            <a:pathLst>
              <a:path w="264364" h="43920" extrusionOk="0">
                <a:moveTo>
                  <a:pt x="219423" y="1"/>
                </a:moveTo>
                <a:cubicBezTo>
                  <a:pt x="218735" y="1"/>
                  <a:pt x="218026" y="14"/>
                  <a:pt x="217297" y="39"/>
                </a:cubicBezTo>
                <a:cubicBezTo>
                  <a:pt x="193855" y="856"/>
                  <a:pt x="190998" y="14255"/>
                  <a:pt x="172689" y="14255"/>
                </a:cubicBezTo>
                <a:cubicBezTo>
                  <a:pt x="167988" y="14255"/>
                  <a:pt x="162268" y="13372"/>
                  <a:pt x="154919" y="11165"/>
                </a:cubicBezTo>
                <a:cubicBezTo>
                  <a:pt x="146746" y="8716"/>
                  <a:pt x="139552" y="7721"/>
                  <a:pt x="133072" y="7721"/>
                </a:cubicBezTo>
                <a:cubicBezTo>
                  <a:pt x="104893" y="7721"/>
                  <a:pt x="90210" y="26543"/>
                  <a:pt x="67183" y="26543"/>
                </a:cubicBezTo>
                <a:cubicBezTo>
                  <a:pt x="66131" y="26543"/>
                  <a:pt x="65061" y="26504"/>
                  <a:pt x="63971" y="26422"/>
                </a:cubicBezTo>
                <a:cubicBezTo>
                  <a:pt x="34457" y="24207"/>
                  <a:pt x="42828" y="9572"/>
                  <a:pt x="0" y="5305"/>
                </a:cubicBezTo>
                <a:lnTo>
                  <a:pt x="0" y="43920"/>
                </a:lnTo>
                <a:lnTo>
                  <a:pt x="264364" y="43920"/>
                </a:lnTo>
                <a:lnTo>
                  <a:pt x="264364" y="9491"/>
                </a:lnTo>
                <a:cubicBezTo>
                  <a:pt x="261782" y="9924"/>
                  <a:pt x="259493" y="10114"/>
                  <a:pt x="257424" y="10114"/>
                </a:cubicBezTo>
                <a:cubicBezTo>
                  <a:pt x="242345" y="10114"/>
                  <a:pt x="238978" y="1"/>
                  <a:pt x="21942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84" name="Google Shape;984;p66"/>
          <p:cNvSpPr/>
          <p:nvPr/>
        </p:nvSpPr>
        <p:spPr>
          <a:xfrm rot="-5400440" flipH="1">
            <a:off x="5965428" y="1974301"/>
            <a:ext cx="5161707" cy="1194801"/>
          </a:xfrm>
          <a:custGeom>
            <a:avLst/>
            <a:gdLst/>
            <a:ahLst/>
            <a:cxnLst/>
            <a:rect l="l" t="t" r="r" b="b"/>
            <a:pathLst>
              <a:path w="264364" h="40820" extrusionOk="0">
                <a:moveTo>
                  <a:pt x="224094" y="1"/>
                </a:moveTo>
                <a:cubicBezTo>
                  <a:pt x="221694" y="1"/>
                  <a:pt x="219079" y="167"/>
                  <a:pt x="216217" y="530"/>
                </a:cubicBezTo>
                <a:cubicBezTo>
                  <a:pt x="190574" y="3768"/>
                  <a:pt x="189388" y="22268"/>
                  <a:pt x="168921" y="22268"/>
                </a:cubicBezTo>
                <a:cubicBezTo>
                  <a:pt x="166175" y="22268"/>
                  <a:pt x="163082" y="21935"/>
                  <a:pt x="159536" y="21188"/>
                </a:cubicBezTo>
                <a:cubicBezTo>
                  <a:pt x="147862" y="18719"/>
                  <a:pt x="138271" y="17735"/>
                  <a:pt x="130168" y="17735"/>
                </a:cubicBezTo>
                <a:cubicBezTo>
                  <a:pt x="98424" y="17735"/>
                  <a:pt x="89504" y="32828"/>
                  <a:pt x="67530" y="32828"/>
                </a:cubicBezTo>
                <a:cubicBezTo>
                  <a:pt x="66466" y="32828"/>
                  <a:pt x="65371" y="32792"/>
                  <a:pt x="64241" y="32718"/>
                </a:cubicBezTo>
                <a:cubicBezTo>
                  <a:pt x="34727" y="30801"/>
                  <a:pt x="42828" y="18541"/>
                  <a:pt x="0" y="14842"/>
                </a:cubicBezTo>
                <a:lnTo>
                  <a:pt x="0" y="40819"/>
                </a:lnTo>
                <a:lnTo>
                  <a:pt x="264364" y="40819"/>
                </a:lnTo>
                <a:lnTo>
                  <a:pt x="264364" y="17785"/>
                </a:lnTo>
                <a:cubicBezTo>
                  <a:pt x="250431" y="15121"/>
                  <a:pt x="247008" y="1"/>
                  <a:pt x="22409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85" name="Google Shape;985;p66"/>
          <p:cNvSpPr/>
          <p:nvPr/>
        </p:nvSpPr>
        <p:spPr>
          <a:xfrm rot="-5400000">
            <a:off x="-1791843" y="1811847"/>
            <a:ext cx="5127422" cy="1543736"/>
          </a:xfrm>
          <a:custGeom>
            <a:avLst/>
            <a:gdLst/>
            <a:ahLst/>
            <a:cxnLst/>
            <a:rect l="l" t="t" r="r" b="b"/>
            <a:pathLst>
              <a:path w="246008" h="61867" extrusionOk="0">
                <a:moveTo>
                  <a:pt x="1" y="0"/>
                </a:moveTo>
                <a:cubicBezTo>
                  <a:pt x="1" y="0"/>
                  <a:pt x="3900" y="44992"/>
                  <a:pt x="39194" y="57840"/>
                </a:cubicBezTo>
                <a:cubicBezTo>
                  <a:pt x="46974" y="60669"/>
                  <a:pt x="53930" y="61867"/>
                  <a:pt x="60240" y="61867"/>
                </a:cubicBezTo>
                <a:cubicBezTo>
                  <a:pt x="95172" y="61867"/>
                  <a:pt x="110319" y="25159"/>
                  <a:pt x="135837" y="25159"/>
                </a:cubicBezTo>
                <a:cubicBezTo>
                  <a:pt x="138295" y="25159"/>
                  <a:pt x="140849" y="25499"/>
                  <a:pt x="143526" y="26246"/>
                </a:cubicBezTo>
                <a:cubicBezTo>
                  <a:pt x="159260" y="30639"/>
                  <a:pt x="172714" y="32419"/>
                  <a:pt x="184185" y="32419"/>
                </a:cubicBezTo>
                <a:cubicBezTo>
                  <a:pt x="233145" y="32419"/>
                  <a:pt x="246008" y="0"/>
                  <a:pt x="24600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86" name="Google Shape;986;p66"/>
          <p:cNvSpPr/>
          <p:nvPr/>
        </p:nvSpPr>
        <p:spPr>
          <a:xfrm rot="-5400000">
            <a:off x="-1926425" y="1930649"/>
            <a:ext cx="5143202" cy="1290352"/>
          </a:xfrm>
          <a:custGeom>
            <a:avLst/>
            <a:gdLst/>
            <a:ahLst/>
            <a:cxnLst/>
            <a:rect l="l" t="t" r="r" b="b"/>
            <a:pathLst>
              <a:path w="264364" h="61984" extrusionOk="0">
                <a:moveTo>
                  <a:pt x="0" y="0"/>
                </a:moveTo>
                <a:lnTo>
                  <a:pt x="0" y="60406"/>
                </a:lnTo>
                <a:cubicBezTo>
                  <a:pt x="2845" y="61497"/>
                  <a:pt x="5907" y="61983"/>
                  <a:pt x="9094" y="61983"/>
                </a:cubicBezTo>
                <a:cubicBezTo>
                  <a:pt x="26664" y="61983"/>
                  <a:pt x="48053" y="47209"/>
                  <a:pt x="57950" y="37427"/>
                </a:cubicBezTo>
                <a:cubicBezTo>
                  <a:pt x="64434" y="31013"/>
                  <a:pt x="70724" y="28611"/>
                  <a:pt x="76592" y="28611"/>
                </a:cubicBezTo>
                <a:cubicBezTo>
                  <a:pt x="86364" y="28611"/>
                  <a:pt x="94966" y="35275"/>
                  <a:pt x="101344" y="41180"/>
                </a:cubicBezTo>
                <a:cubicBezTo>
                  <a:pt x="109706" y="48911"/>
                  <a:pt x="119411" y="51657"/>
                  <a:pt x="128732" y="51657"/>
                </a:cubicBezTo>
                <a:cubicBezTo>
                  <a:pt x="140963" y="51657"/>
                  <a:pt x="152533" y="46928"/>
                  <a:pt x="159536" y="42530"/>
                </a:cubicBezTo>
                <a:cubicBezTo>
                  <a:pt x="163971" y="39737"/>
                  <a:pt x="167611" y="38614"/>
                  <a:pt x="170732" y="38614"/>
                </a:cubicBezTo>
                <a:cubicBezTo>
                  <a:pt x="183490" y="38614"/>
                  <a:pt x="187572" y="57371"/>
                  <a:pt x="201829" y="57371"/>
                </a:cubicBezTo>
                <a:cubicBezTo>
                  <a:pt x="204682" y="57371"/>
                  <a:pt x="207942" y="56619"/>
                  <a:pt x="211761" y="54817"/>
                </a:cubicBezTo>
                <a:cubicBezTo>
                  <a:pt x="216023" y="52806"/>
                  <a:pt x="220035" y="52096"/>
                  <a:pt x="223864" y="52096"/>
                </a:cubicBezTo>
                <a:cubicBezTo>
                  <a:pt x="233065" y="52096"/>
                  <a:pt x="241204" y="56197"/>
                  <a:pt x="249202" y="56197"/>
                </a:cubicBezTo>
                <a:cubicBezTo>
                  <a:pt x="254235" y="56197"/>
                  <a:pt x="259212" y="54573"/>
                  <a:pt x="264364" y="49281"/>
                </a:cubicBezTo>
                <a:lnTo>
                  <a:pt x="264364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87" name="Google Shape;987;p66"/>
          <p:cNvSpPr/>
          <p:nvPr/>
        </p:nvSpPr>
        <p:spPr>
          <a:xfrm rot="-5400000" flipH="1">
            <a:off x="-1877527" y="1881640"/>
            <a:ext cx="5143337" cy="1388283"/>
          </a:xfrm>
          <a:custGeom>
            <a:avLst/>
            <a:gdLst/>
            <a:ahLst/>
            <a:cxnLst/>
            <a:rect l="l" t="t" r="r" b="b"/>
            <a:pathLst>
              <a:path w="264337" h="53519" extrusionOk="0">
                <a:moveTo>
                  <a:pt x="0" y="0"/>
                </a:moveTo>
                <a:lnTo>
                  <a:pt x="0" y="15527"/>
                </a:lnTo>
                <a:cubicBezTo>
                  <a:pt x="1926" y="15152"/>
                  <a:pt x="3735" y="14976"/>
                  <a:pt x="5438" y="14976"/>
                </a:cubicBezTo>
                <a:cubicBezTo>
                  <a:pt x="30663" y="14976"/>
                  <a:pt x="32875" y="53519"/>
                  <a:pt x="53900" y="53519"/>
                </a:cubicBezTo>
                <a:cubicBezTo>
                  <a:pt x="54445" y="53519"/>
                  <a:pt x="55002" y="53493"/>
                  <a:pt x="55573" y="53440"/>
                </a:cubicBezTo>
                <a:cubicBezTo>
                  <a:pt x="76094" y="51555"/>
                  <a:pt x="75382" y="25592"/>
                  <a:pt x="95618" y="25592"/>
                </a:cubicBezTo>
                <a:cubicBezTo>
                  <a:pt x="98284" y="25592"/>
                  <a:pt x="101312" y="26042"/>
                  <a:pt x="104800" y="27057"/>
                </a:cubicBezTo>
                <a:cubicBezTo>
                  <a:pt x="116474" y="30462"/>
                  <a:pt x="126065" y="31818"/>
                  <a:pt x="134168" y="31818"/>
                </a:cubicBezTo>
                <a:cubicBezTo>
                  <a:pt x="165913" y="31818"/>
                  <a:pt x="174833" y="11001"/>
                  <a:pt x="196809" y="11001"/>
                </a:cubicBezTo>
                <a:cubicBezTo>
                  <a:pt x="197872" y="11001"/>
                  <a:pt x="198967" y="11050"/>
                  <a:pt x="200095" y="11152"/>
                </a:cubicBezTo>
                <a:cubicBezTo>
                  <a:pt x="229610" y="13799"/>
                  <a:pt x="221509" y="30730"/>
                  <a:pt x="264337" y="35806"/>
                </a:cubicBezTo>
                <a:lnTo>
                  <a:pt x="26433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88" name="Google Shape;988;p66"/>
          <p:cNvSpPr/>
          <p:nvPr/>
        </p:nvSpPr>
        <p:spPr>
          <a:xfrm>
            <a:off x="1104550" y="2710300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89" name="Google Shape;989;p66"/>
          <p:cNvSpPr/>
          <p:nvPr/>
        </p:nvSpPr>
        <p:spPr>
          <a:xfrm>
            <a:off x="1553300" y="3452550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90" name="Google Shape;990;p66"/>
          <p:cNvSpPr/>
          <p:nvPr/>
        </p:nvSpPr>
        <p:spPr>
          <a:xfrm>
            <a:off x="804350" y="1051325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91" name="Google Shape;991;p66"/>
          <p:cNvSpPr/>
          <p:nvPr/>
        </p:nvSpPr>
        <p:spPr>
          <a:xfrm>
            <a:off x="1169650" y="4168325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92" name="Google Shape;992;p66"/>
          <p:cNvSpPr/>
          <p:nvPr/>
        </p:nvSpPr>
        <p:spPr>
          <a:xfrm>
            <a:off x="1520738" y="716900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93" name="Google Shape;993;p66"/>
          <p:cNvSpPr/>
          <p:nvPr/>
        </p:nvSpPr>
        <p:spPr>
          <a:xfrm rot="10800000" flipH="1">
            <a:off x="8332050" y="1975150"/>
            <a:ext cx="98400" cy="9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94" name="Google Shape;994;p66"/>
          <p:cNvSpPr/>
          <p:nvPr/>
        </p:nvSpPr>
        <p:spPr>
          <a:xfrm rot="10800000" flipH="1">
            <a:off x="7695850" y="1006475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95" name="Google Shape;995;p66"/>
          <p:cNvSpPr/>
          <p:nvPr/>
        </p:nvSpPr>
        <p:spPr>
          <a:xfrm rot="10800000" flipH="1">
            <a:off x="7794238" y="4492000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52"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67"/>
          <p:cNvSpPr/>
          <p:nvPr/>
        </p:nvSpPr>
        <p:spPr>
          <a:xfrm rot="-5911893" flipH="1">
            <a:off x="-358275" y="-757650"/>
            <a:ext cx="1679785" cy="2039064"/>
          </a:xfrm>
          <a:custGeom>
            <a:avLst/>
            <a:gdLst/>
            <a:ahLst/>
            <a:cxnLst/>
            <a:rect l="l" t="t" r="r" b="b"/>
            <a:pathLst>
              <a:path w="184937" h="139852" extrusionOk="0">
                <a:moveTo>
                  <a:pt x="59024" y="1"/>
                </a:moveTo>
                <a:cubicBezTo>
                  <a:pt x="37702" y="1"/>
                  <a:pt x="17942" y="12858"/>
                  <a:pt x="11925" y="32587"/>
                </a:cubicBezTo>
                <a:cubicBezTo>
                  <a:pt x="1" y="71595"/>
                  <a:pt x="35681" y="113191"/>
                  <a:pt x="79310" y="130384"/>
                </a:cubicBezTo>
                <a:cubicBezTo>
                  <a:pt x="95983" y="136984"/>
                  <a:pt x="112612" y="139851"/>
                  <a:pt x="127490" y="139851"/>
                </a:cubicBezTo>
                <a:cubicBezTo>
                  <a:pt x="160532" y="139851"/>
                  <a:pt x="184937" y="125708"/>
                  <a:pt x="182005" y="106905"/>
                </a:cubicBezTo>
                <a:cubicBezTo>
                  <a:pt x="175997" y="67251"/>
                  <a:pt x="140409" y="105334"/>
                  <a:pt x="114805" y="42848"/>
                </a:cubicBezTo>
                <a:cubicBezTo>
                  <a:pt x="102395" y="12395"/>
                  <a:pt x="79957" y="1"/>
                  <a:pt x="5902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98" name="Google Shape;998;p67"/>
          <p:cNvSpPr/>
          <p:nvPr/>
        </p:nvSpPr>
        <p:spPr>
          <a:xfrm rot="-515846" flipH="1">
            <a:off x="-1764995" y="-321140"/>
            <a:ext cx="4858752" cy="984749"/>
          </a:xfrm>
          <a:custGeom>
            <a:avLst/>
            <a:gdLst/>
            <a:ahLst/>
            <a:cxnLst/>
            <a:rect l="l" t="t" r="r" b="b"/>
            <a:pathLst>
              <a:path w="264364" h="48804" extrusionOk="0">
                <a:moveTo>
                  <a:pt x="0" y="1"/>
                </a:moveTo>
                <a:lnTo>
                  <a:pt x="0" y="34052"/>
                </a:lnTo>
                <a:cubicBezTo>
                  <a:pt x="3219" y="35165"/>
                  <a:pt x="6028" y="35625"/>
                  <a:pt x="8547" y="35625"/>
                </a:cubicBezTo>
                <a:cubicBezTo>
                  <a:pt x="20567" y="35625"/>
                  <a:pt x="25980" y="25146"/>
                  <a:pt x="37813" y="25146"/>
                </a:cubicBezTo>
                <a:cubicBezTo>
                  <a:pt x="42388" y="25146"/>
                  <a:pt x="47922" y="26712"/>
                  <a:pt x="55168" y="31055"/>
                </a:cubicBezTo>
                <a:cubicBezTo>
                  <a:pt x="70462" y="40234"/>
                  <a:pt x="80176" y="48502"/>
                  <a:pt x="91777" y="48502"/>
                </a:cubicBezTo>
                <a:cubicBezTo>
                  <a:pt x="98366" y="48502"/>
                  <a:pt x="105563" y="45836"/>
                  <a:pt x="114738" y="39155"/>
                </a:cubicBezTo>
                <a:cubicBezTo>
                  <a:pt x="122916" y="33205"/>
                  <a:pt x="129075" y="31386"/>
                  <a:pt x="134351" y="31386"/>
                </a:cubicBezTo>
                <a:cubicBezTo>
                  <a:pt x="142654" y="31386"/>
                  <a:pt x="148772" y="35892"/>
                  <a:pt x="157136" y="35892"/>
                </a:cubicBezTo>
                <a:cubicBezTo>
                  <a:pt x="163427" y="35892"/>
                  <a:pt x="170988" y="33343"/>
                  <a:pt x="181706" y="24412"/>
                </a:cubicBezTo>
                <a:cubicBezTo>
                  <a:pt x="184794" y="21838"/>
                  <a:pt x="187774" y="20762"/>
                  <a:pt x="190680" y="20762"/>
                </a:cubicBezTo>
                <a:cubicBezTo>
                  <a:pt x="205031" y="20762"/>
                  <a:pt x="217584" y="46994"/>
                  <a:pt x="232473" y="48634"/>
                </a:cubicBezTo>
                <a:cubicBezTo>
                  <a:pt x="233525" y="48749"/>
                  <a:pt x="234513" y="48803"/>
                  <a:pt x="235446" y="48803"/>
                </a:cubicBezTo>
                <a:cubicBezTo>
                  <a:pt x="246713" y="48803"/>
                  <a:pt x="250150" y="40916"/>
                  <a:pt x="264364" y="38048"/>
                </a:cubicBezTo>
                <a:lnTo>
                  <a:pt x="264364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99" name="Google Shape;999;p67"/>
          <p:cNvSpPr/>
          <p:nvPr/>
        </p:nvSpPr>
        <p:spPr>
          <a:xfrm flipH="1">
            <a:off x="-1788061" y="-312190"/>
            <a:ext cx="4906095" cy="1060078"/>
          </a:xfrm>
          <a:custGeom>
            <a:avLst/>
            <a:gdLst/>
            <a:ahLst/>
            <a:cxnLst/>
            <a:rect l="l" t="t" r="r" b="b"/>
            <a:pathLst>
              <a:path w="264337" h="53519" extrusionOk="0">
                <a:moveTo>
                  <a:pt x="0" y="0"/>
                </a:moveTo>
                <a:lnTo>
                  <a:pt x="0" y="15527"/>
                </a:lnTo>
                <a:cubicBezTo>
                  <a:pt x="1926" y="15152"/>
                  <a:pt x="3735" y="14976"/>
                  <a:pt x="5438" y="14976"/>
                </a:cubicBezTo>
                <a:cubicBezTo>
                  <a:pt x="30663" y="14976"/>
                  <a:pt x="32875" y="53519"/>
                  <a:pt x="53900" y="53519"/>
                </a:cubicBezTo>
                <a:cubicBezTo>
                  <a:pt x="54445" y="53519"/>
                  <a:pt x="55002" y="53493"/>
                  <a:pt x="55573" y="53440"/>
                </a:cubicBezTo>
                <a:cubicBezTo>
                  <a:pt x="76094" y="51555"/>
                  <a:pt x="75382" y="25592"/>
                  <a:pt x="95618" y="25592"/>
                </a:cubicBezTo>
                <a:cubicBezTo>
                  <a:pt x="98284" y="25592"/>
                  <a:pt x="101312" y="26042"/>
                  <a:pt x="104800" y="27057"/>
                </a:cubicBezTo>
                <a:cubicBezTo>
                  <a:pt x="116474" y="30462"/>
                  <a:pt x="126065" y="31818"/>
                  <a:pt x="134168" y="31818"/>
                </a:cubicBezTo>
                <a:cubicBezTo>
                  <a:pt x="165913" y="31818"/>
                  <a:pt x="174833" y="11001"/>
                  <a:pt x="196809" y="11001"/>
                </a:cubicBezTo>
                <a:cubicBezTo>
                  <a:pt x="197872" y="11001"/>
                  <a:pt x="198967" y="11050"/>
                  <a:pt x="200095" y="11152"/>
                </a:cubicBezTo>
                <a:cubicBezTo>
                  <a:pt x="229610" y="13799"/>
                  <a:pt x="221509" y="30730"/>
                  <a:pt x="264337" y="35806"/>
                </a:cubicBezTo>
                <a:lnTo>
                  <a:pt x="26433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00" name="Google Shape;1000;p67"/>
          <p:cNvSpPr/>
          <p:nvPr/>
        </p:nvSpPr>
        <p:spPr>
          <a:xfrm rot="4888107" flipH="1">
            <a:off x="1137128" y="4138487"/>
            <a:ext cx="1679785" cy="2039064"/>
          </a:xfrm>
          <a:custGeom>
            <a:avLst/>
            <a:gdLst/>
            <a:ahLst/>
            <a:cxnLst/>
            <a:rect l="l" t="t" r="r" b="b"/>
            <a:pathLst>
              <a:path w="184937" h="139852" extrusionOk="0">
                <a:moveTo>
                  <a:pt x="59024" y="1"/>
                </a:moveTo>
                <a:cubicBezTo>
                  <a:pt x="37702" y="1"/>
                  <a:pt x="17942" y="12858"/>
                  <a:pt x="11925" y="32587"/>
                </a:cubicBezTo>
                <a:cubicBezTo>
                  <a:pt x="1" y="71595"/>
                  <a:pt x="35681" y="113191"/>
                  <a:pt x="79310" y="130384"/>
                </a:cubicBezTo>
                <a:cubicBezTo>
                  <a:pt x="95983" y="136984"/>
                  <a:pt x="112612" y="139851"/>
                  <a:pt x="127490" y="139851"/>
                </a:cubicBezTo>
                <a:cubicBezTo>
                  <a:pt x="160532" y="139851"/>
                  <a:pt x="184937" y="125708"/>
                  <a:pt x="182005" y="106905"/>
                </a:cubicBezTo>
                <a:cubicBezTo>
                  <a:pt x="175997" y="67251"/>
                  <a:pt x="140409" y="105334"/>
                  <a:pt x="114805" y="42848"/>
                </a:cubicBezTo>
                <a:cubicBezTo>
                  <a:pt x="102395" y="12395"/>
                  <a:pt x="79957" y="1"/>
                  <a:pt x="5902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01" name="Google Shape;1001;p67"/>
          <p:cNvSpPr/>
          <p:nvPr/>
        </p:nvSpPr>
        <p:spPr>
          <a:xfrm rot="-9922098" flipH="1">
            <a:off x="-1214868" y="4347472"/>
            <a:ext cx="4858620" cy="984751"/>
          </a:xfrm>
          <a:custGeom>
            <a:avLst/>
            <a:gdLst/>
            <a:ahLst/>
            <a:cxnLst/>
            <a:rect l="l" t="t" r="r" b="b"/>
            <a:pathLst>
              <a:path w="264364" h="48804" extrusionOk="0">
                <a:moveTo>
                  <a:pt x="0" y="1"/>
                </a:moveTo>
                <a:lnTo>
                  <a:pt x="0" y="34052"/>
                </a:lnTo>
                <a:cubicBezTo>
                  <a:pt x="3219" y="35165"/>
                  <a:pt x="6028" y="35625"/>
                  <a:pt x="8547" y="35625"/>
                </a:cubicBezTo>
                <a:cubicBezTo>
                  <a:pt x="20567" y="35625"/>
                  <a:pt x="25980" y="25146"/>
                  <a:pt x="37813" y="25146"/>
                </a:cubicBezTo>
                <a:cubicBezTo>
                  <a:pt x="42388" y="25146"/>
                  <a:pt x="47922" y="26712"/>
                  <a:pt x="55168" y="31055"/>
                </a:cubicBezTo>
                <a:cubicBezTo>
                  <a:pt x="70462" y="40234"/>
                  <a:pt x="80176" y="48502"/>
                  <a:pt x="91777" y="48502"/>
                </a:cubicBezTo>
                <a:cubicBezTo>
                  <a:pt x="98366" y="48502"/>
                  <a:pt x="105563" y="45836"/>
                  <a:pt x="114738" y="39155"/>
                </a:cubicBezTo>
                <a:cubicBezTo>
                  <a:pt x="122916" y="33205"/>
                  <a:pt x="129075" y="31386"/>
                  <a:pt x="134351" y="31386"/>
                </a:cubicBezTo>
                <a:cubicBezTo>
                  <a:pt x="142654" y="31386"/>
                  <a:pt x="148772" y="35892"/>
                  <a:pt x="157136" y="35892"/>
                </a:cubicBezTo>
                <a:cubicBezTo>
                  <a:pt x="163427" y="35892"/>
                  <a:pt x="170988" y="33343"/>
                  <a:pt x="181706" y="24412"/>
                </a:cubicBezTo>
                <a:cubicBezTo>
                  <a:pt x="184794" y="21838"/>
                  <a:pt x="187774" y="20762"/>
                  <a:pt x="190680" y="20762"/>
                </a:cubicBezTo>
                <a:cubicBezTo>
                  <a:pt x="205031" y="20762"/>
                  <a:pt x="217584" y="46994"/>
                  <a:pt x="232473" y="48634"/>
                </a:cubicBezTo>
                <a:cubicBezTo>
                  <a:pt x="233525" y="48749"/>
                  <a:pt x="234513" y="48803"/>
                  <a:pt x="235446" y="48803"/>
                </a:cubicBezTo>
                <a:cubicBezTo>
                  <a:pt x="246713" y="48803"/>
                  <a:pt x="250150" y="40916"/>
                  <a:pt x="264364" y="38048"/>
                </a:cubicBezTo>
                <a:lnTo>
                  <a:pt x="264364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02" name="Google Shape;1002;p67"/>
          <p:cNvSpPr/>
          <p:nvPr/>
        </p:nvSpPr>
        <p:spPr>
          <a:xfrm rot="-10346708" flipH="1">
            <a:off x="-752392" y="4478612"/>
            <a:ext cx="4905724" cy="1060054"/>
          </a:xfrm>
          <a:custGeom>
            <a:avLst/>
            <a:gdLst/>
            <a:ahLst/>
            <a:cxnLst/>
            <a:rect l="l" t="t" r="r" b="b"/>
            <a:pathLst>
              <a:path w="264337" h="53519" extrusionOk="0">
                <a:moveTo>
                  <a:pt x="0" y="0"/>
                </a:moveTo>
                <a:lnTo>
                  <a:pt x="0" y="15527"/>
                </a:lnTo>
                <a:cubicBezTo>
                  <a:pt x="1926" y="15152"/>
                  <a:pt x="3735" y="14976"/>
                  <a:pt x="5438" y="14976"/>
                </a:cubicBezTo>
                <a:cubicBezTo>
                  <a:pt x="30663" y="14976"/>
                  <a:pt x="32875" y="53519"/>
                  <a:pt x="53900" y="53519"/>
                </a:cubicBezTo>
                <a:cubicBezTo>
                  <a:pt x="54445" y="53519"/>
                  <a:pt x="55002" y="53493"/>
                  <a:pt x="55573" y="53440"/>
                </a:cubicBezTo>
                <a:cubicBezTo>
                  <a:pt x="76094" y="51555"/>
                  <a:pt x="75382" y="25592"/>
                  <a:pt x="95618" y="25592"/>
                </a:cubicBezTo>
                <a:cubicBezTo>
                  <a:pt x="98284" y="25592"/>
                  <a:pt x="101312" y="26042"/>
                  <a:pt x="104800" y="27057"/>
                </a:cubicBezTo>
                <a:cubicBezTo>
                  <a:pt x="116474" y="30462"/>
                  <a:pt x="126065" y="31818"/>
                  <a:pt x="134168" y="31818"/>
                </a:cubicBezTo>
                <a:cubicBezTo>
                  <a:pt x="165913" y="31818"/>
                  <a:pt x="174833" y="11001"/>
                  <a:pt x="196809" y="11001"/>
                </a:cubicBezTo>
                <a:cubicBezTo>
                  <a:pt x="197872" y="11001"/>
                  <a:pt x="198967" y="11050"/>
                  <a:pt x="200095" y="11152"/>
                </a:cubicBezTo>
                <a:cubicBezTo>
                  <a:pt x="229610" y="13799"/>
                  <a:pt x="221509" y="30730"/>
                  <a:pt x="264337" y="35806"/>
                </a:cubicBezTo>
                <a:lnTo>
                  <a:pt x="26433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03" name="Google Shape;1003;p67"/>
          <p:cNvSpPr/>
          <p:nvPr/>
        </p:nvSpPr>
        <p:spPr>
          <a:xfrm rot="5400000">
            <a:off x="1196981" y="844056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04" name="Google Shape;1004;p67"/>
          <p:cNvSpPr/>
          <p:nvPr/>
        </p:nvSpPr>
        <p:spPr>
          <a:xfrm rot="5400000">
            <a:off x="1196219" y="446716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05" name="Google Shape;1005;p67"/>
          <p:cNvSpPr/>
          <p:nvPr/>
        </p:nvSpPr>
        <p:spPr>
          <a:xfrm rot="-5400000">
            <a:off x="540156" y="69136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06" name="Google Shape;1006;p67"/>
          <p:cNvSpPr/>
          <p:nvPr/>
        </p:nvSpPr>
        <p:spPr>
          <a:xfrm rot="5400000">
            <a:off x="540006" y="3832406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53">
    <p:spTree>
      <p:nvGrpSpPr>
        <p:cNvPr id="1" name="Shape 10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Google Shape;1008;p68"/>
          <p:cNvSpPr/>
          <p:nvPr/>
        </p:nvSpPr>
        <p:spPr>
          <a:xfrm rot="10800000">
            <a:off x="3937512" y="4410874"/>
            <a:ext cx="3936983" cy="732774"/>
          </a:xfrm>
          <a:custGeom>
            <a:avLst/>
            <a:gdLst/>
            <a:ahLst/>
            <a:cxnLst/>
            <a:rect l="l" t="t" r="r" b="b"/>
            <a:pathLst>
              <a:path w="299106" h="92815" extrusionOk="0">
                <a:moveTo>
                  <a:pt x="296744" y="0"/>
                </a:moveTo>
                <a:cubicBezTo>
                  <a:pt x="296744" y="0"/>
                  <a:pt x="299105" y="58876"/>
                  <a:pt x="213742" y="35045"/>
                </a:cubicBezTo>
                <a:cubicBezTo>
                  <a:pt x="149627" y="17191"/>
                  <a:pt x="133321" y="92815"/>
                  <a:pt x="82635" y="92815"/>
                </a:cubicBezTo>
                <a:cubicBezTo>
                  <a:pt x="45376" y="92815"/>
                  <a:pt x="1" y="70755"/>
                  <a:pt x="13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09" name="Google Shape;1009;p68"/>
          <p:cNvSpPr/>
          <p:nvPr/>
        </p:nvSpPr>
        <p:spPr>
          <a:xfrm flipH="1">
            <a:off x="3939637" y="98"/>
            <a:ext cx="5126677" cy="1295929"/>
          </a:xfrm>
          <a:custGeom>
            <a:avLst/>
            <a:gdLst/>
            <a:ahLst/>
            <a:cxnLst/>
            <a:rect l="l" t="t" r="r" b="b"/>
            <a:pathLst>
              <a:path w="299106" h="92815" extrusionOk="0">
                <a:moveTo>
                  <a:pt x="296744" y="0"/>
                </a:moveTo>
                <a:cubicBezTo>
                  <a:pt x="296744" y="0"/>
                  <a:pt x="299105" y="58876"/>
                  <a:pt x="213742" y="35045"/>
                </a:cubicBezTo>
                <a:cubicBezTo>
                  <a:pt x="149627" y="17191"/>
                  <a:pt x="133321" y="92815"/>
                  <a:pt x="82635" y="92815"/>
                </a:cubicBezTo>
                <a:cubicBezTo>
                  <a:pt x="45376" y="92815"/>
                  <a:pt x="1" y="70755"/>
                  <a:pt x="13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10" name="Google Shape;1010;p68"/>
          <p:cNvSpPr/>
          <p:nvPr/>
        </p:nvSpPr>
        <p:spPr>
          <a:xfrm rot="10800000" flipH="1">
            <a:off x="4720014" y="4141676"/>
            <a:ext cx="5735030" cy="1001972"/>
          </a:xfrm>
          <a:custGeom>
            <a:avLst/>
            <a:gdLst/>
            <a:ahLst/>
            <a:cxnLst/>
            <a:rect l="l" t="t" r="r" b="b"/>
            <a:pathLst>
              <a:path w="295582" h="107710" extrusionOk="0">
                <a:moveTo>
                  <a:pt x="3890" y="648"/>
                </a:moveTo>
                <a:cubicBezTo>
                  <a:pt x="3890" y="648"/>
                  <a:pt x="1" y="60607"/>
                  <a:pt x="64065" y="49263"/>
                </a:cubicBezTo>
                <a:cubicBezTo>
                  <a:pt x="132883" y="37164"/>
                  <a:pt x="123484" y="107710"/>
                  <a:pt x="183551" y="107710"/>
                </a:cubicBezTo>
                <a:cubicBezTo>
                  <a:pt x="232814" y="107710"/>
                  <a:pt x="209155" y="40513"/>
                  <a:pt x="252368" y="34787"/>
                </a:cubicBezTo>
                <a:cubicBezTo>
                  <a:pt x="295582" y="29061"/>
                  <a:pt x="285751" y="0"/>
                  <a:pt x="28575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11" name="Google Shape;1011;p68"/>
          <p:cNvSpPr/>
          <p:nvPr/>
        </p:nvSpPr>
        <p:spPr>
          <a:xfrm rot="10800000" flipH="1">
            <a:off x="5013459" y="204"/>
            <a:ext cx="4130832" cy="1472837"/>
          </a:xfrm>
          <a:custGeom>
            <a:avLst/>
            <a:gdLst/>
            <a:ahLst/>
            <a:cxnLst/>
            <a:rect l="l" t="t" r="r" b="b"/>
            <a:pathLst>
              <a:path w="285673" h="154588" extrusionOk="0">
                <a:moveTo>
                  <a:pt x="2715" y="154588"/>
                </a:moveTo>
                <a:cubicBezTo>
                  <a:pt x="2715" y="154588"/>
                  <a:pt x="0" y="113633"/>
                  <a:pt x="45298" y="113633"/>
                </a:cubicBezTo>
                <a:cubicBezTo>
                  <a:pt x="90596" y="113633"/>
                  <a:pt x="125888" y="112160"/>
                  <a:pt x="135972" y="50651"/>
                </a:cubicBezTo>
                <a:cubicBezTo>
                  <a:pt x="144194" y="621"/>
                  <a:pt x="221914" y="1"/>
                  <a:pt x="238978" y="40955"/>
                </a:cubicBezTo>
                <a:cubicBezTo>
                  <a:pt x="255965" y="81987"/>
                  <a:pt x="285673" y="81987"/>
                  <a:pt x="285673" y="81987"/>
                </a:cubicBezTo>
                <a:lnTo>
                  <a:pt x="285673" y="15458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12" name="Google Shape;1012;p68"/>
          <p:cNvSpPr/>
          <p:nvPr/>
        </p:nvSpPr>
        <p:spPr>
          <a:xfrm rot="10800000">
            <a:off x="5628786" y="490"/>
            <a:ext cx="3515148" cy="1472658"/>
          </a:xfrm>
          <a:custGeom>
            <a:avLst/>
            <a:gdLst/>
            <a:ahLst/>
            <a:cxnLst/>
            <a:rect l="l" t="t" r="r" b="b"/>
            <a:pathLst>
              <a:path w="305002" h="196093" extrusionOk="0">
                <a:moveTo>
                  <a:pt x="0" y="27686"/>
                </a:moveTo>
                <a:cubicBezTo>
                  <a:pt x="0" y="27686"/>
                  <a:pt x="68206" y="0"/>
                  <a:pt x="88558" y="59039"/>
                </a:cubicBezTo>
                <a:cubicBezTo>
                  <a:pt x="108910" y="118077"/>
                  <a:pt x="211769" y="29244"/>
                  <a:pt x="211769" y="120186"/>
                </a:cubicBezTo>
                <a:cubicBezTo>
                  <a:pt x="211769" y="172257"/>
                  <a:pt x="305002" y="135404"/>
                  <a:pt x="280800" y="196092"/>
                </a:cubicBezTo>
                <a:lnTo>
                  <a:pt x="0" y="19609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13" name="Google Shape;1013;p68"/>
          <p:cNvSpPr/>
          <p:nvPr/>
        </p:nvSpPr>
        <p:spPr>
          <a:xfrm rot="10800000">
            <a:off x="5220582" y="4263470"/>
            <a:ext cx="3937105" cy="880179"/>
          </a:xfrm>
          <a:custGeom>
            <a:avLst/>
            <a:gdLst/>
            <a:ahLst/>
            <a:cxnLst/>
            <a:rect l="l" t="t" r="r" b="b"/>
            <a:pathLst>
              <a:path w="294198" h="130204" extrusionOk="0">
                <a:moveTo>
                  <a:pt x="283570" y="0"/>
                </a:moveTo>
                <a:cubicBezTo>
                  <a:pt x="283570" y="0"/>
                  <a:pt x="294198" y="57826"/>
                  <a:pt x="203889" y="45181"/>
                </a:cubicBezTo>
                <a:cubicBezTo>
                  <a:pt x="141812" y="36461"/>
                  <a:pt x="157999" y="89109"/>
                  <a:pt x="113581" y="109929"/>
                </a:cubicBezTo>
                <a:cubicBezTo>
                  <a:pt x="70252" y="130203"/>
                  <a:pt x="37442" y="67963"/>
                  <a:pt x="0" y="114071"/>
                </a:cubicBezTo>
                <a:lnTo>
                  <a:pt x="0" y="436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14" name="Google Shape;1014;p68"/>
          <p:cNvSpPr/>
          <p:nvPr/>
        </p:nvSpPr>
        <p:spPr>
          <a:xfrm rot="5400000">
            <a:off x="6527856" y="4483306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15" name="Google Shape;1015;p68"/>
          <p:cNvSpPr/>
          <p:nvPr/>
        </p:nvSpPr>
        <p:spPr>
          <a:xfrm rot="5400000">
            <a:off x="5530219" y="945244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16" name="Google Shape;1016;p68"/>
          <p:cNvSpPr/>
          <p:nvPr/>
        </p:nvSpPr>
        <p:spPr>
          <a:xfrm rot="-5400000">
            <a:off x="5871031" y="433061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17" name="Google Shape;1017;p68"/>
          <p:cNvSpPr/>
          <p:nvPr/>
        </p:nvSpPr>
        <p:spPr>
          <a:xfrm rot="5400000">
            <a:off x="4874006" y="31048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 txBox="1">
            <a:spLocks noGrp="1"/>
          </p:cNvSpPr>
          <p:nvPr>
            <p:ph type="title"/>
          </p:nvPr>
        </p:nvSpPr>
        <p:spPr>
          <a:xfrm>
            <a:off x="1912475" y="2261338"/>
            <a:ext cx="5319000" cy="8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title" idx="2" hasCustomPrompt="1"/>
          </p:nvPr>
        </p:nvSpPr>
        <p:spPr>
          <a:xfrm>
            <a:off x="3105600" y="1164675"/>
            <a:ext cx="2932800" cy="97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2815400" y="3200128"/>
            <a:ext cx="3513300" cy="54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"/>
          <p:cNvSpPr/>
          <p:nvPr/>
        </p:nvSpPr>
        <p:spPr>
          <a:xfrm rot="10800000">
            <a:off x="-260192" y="3285293"/>
            <a:ext cx="4058317" cy="1729782"/>
          </a:xfrm>
          <a:custGeom>
            <a:avLst/>
            <a:gdLst/>
            <a:ahLst/>
            <a:cxnLst/>
            <a:rect l="l" t="t" r="r" b="b"/>
            <a:pathLst>
              <a:path w="64695" h="36451" extrusionOk="0">
                <a:moveTo>
                  <a:pt x="5503" y="0"/>
                </a:moveTo>
                <a:cubicBezTo>
                  <a:pt x="2589" y="0"/>
                  <a:pt x="1" y="186"/>
                  <a:pt x="237" y="874"/>
                </a:cubicBezTo>
                <a:cubicBezTo>
                  <a:pt x="460" y="1499"/>
                  <a:pt x="4411" y="2169"/>
                  <a:pt x="5259" y="2593"/>
                </a:cubicBezTo>
                <a:cubicBezTo>
                  <a:pt x="7178" y="3552"/>
                  <a:pt x="8897" y="4869"/>
                  <a:pt x="10325" y="6454"/>
                </a:cubicBezTo>
                <a:cubicBezTo>
                  <a:pt x="13673" y="10092"/>
                  <a:pt x="16619" y="21050"/>
                  <a:pt x="24989" y="22345"/>
                </a:cubicBezTo>
                <a:cubicBezTo>
                  <a:pt x="25398" y="22407"/>
                  <a:pt x="25804" y="22437"/>
                  <a:pt x="26206" y="22437"/>
                </a:cubicBezTo>
                <a:cubicBezTo>
                  <a:pt x="31849" y="22437"/>
                  <a:pt x="36809" y="16669"/>
                  <a:pt x="38871" y="15314"/>
                </a:cubicBezTo>
                <a:cubicBezTo>
                  <a:pt x="39863" y="14681"/>
                  <a:pt x="40996" y="14362"/>
                  <a:pt x="42135" y="14362"/>
                </a:cubicBezTo>
                <a:cubicBezTo>
                  <a:pt x="43201" y="14362"/>
                  <a:pt x="44272" y="14642"/>
                  <a:pt x="45232" y="15203"/>
                </a:cubicBezTo>
                <a:cubicBezTo>
                  <a:pt x="49027" y="17502"/>
                  <a:pt x="49071" y="22858"/>
                  <a:pt x="50634" y="27010"/>
                </a:cubicBezTo>
                <a:cubicBezTo>
                  <a:pt x="52642" y="32143"/>
                  <a:pt x="57307" y="35759"/>
                  <a:pt x="62775" y="36450"/>
                </a:cubicBezTo>
                <a:cubicBezTo>
                  <a:pt x="62396" y="25269"/>
                  <a:pt x="63043" y="14065"/>
                  <a:pt x="64694" y="2994"/>
                </a:cubicBezTo>
                <a:cubicBezTo>
                  <a:pt x="57530" y="1745"/>
                  <a:pt x="50232" y="1499"/>
                  <a:pt x="42978" y="1254"/>
                </a:cubicBezTo>
                <a:cubicBezTo>
                  <a:pt x="32957" y="896"/>
                  <a:pt x="22936" y="562"/>
                  <a:pt x="12914" y="249"/>
                </a:cubicBezTo>
                <a:cubicBezTo>
                  <a:pt x="12140" y="215"/>
                  <a:pt x="8634" y="0"/>
                  <a:pt x="5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1" name="Google Shape;31;p3"/>
          <p:cNvSpPr/>
          <p:nvPr/>
        </p:nvSpPr>
        <p:spPr>
          <a:xfrm rot="10800000">
            <a:off x="158481" y="4429982"/>
            <a:ext cx="4130269" cy="1085168"/>
          </a:xfrm>
          <a:custGeom>
            <a:avLst/>
            <a:gdLst/>
            <a:ahLst/>
            <a:cxnLst/>
            <a:rect l="l" t="t" r="r" b="b"/>
            <a:pathLst>
              <a:path w="72716" h="43165" extrusionOk="0">
                <a:moveTo>
                  <a:pt x="36506" y="1"/>
                </a:moveTo>
                <a:cubicBezTo>
                  <a:pt x="24983" y="1"/>
                  <a:pt x="13559" y="1174"/>
                  <a:pt x="0" y="3973"/>
                </a:cubicBezTo>
                <a:cubicBezTo>
                  <a:pt x="982" y="6629"/>
                  <a:pt x="1205" y="12052"/>
                  <a:pt x="1853" y="14262"/>
                </a:cubicBezTo>
                <a:cubicBezTo>
                  <a:pt x="3259" y="19194"/>
                  <a:pt x="12610" y="30220"/>
                  <a:pt x="23859" y="33077"/>
                </a:cubicBezTo>
                <a:cubicBezTo>
                  <a:pt x="25907" y="33596"/>
                  <a:pt x="27823" y="33808"/>
                  <a:pt x="29631" y="33808"/>
                </a:cubicBezTo>
                <a:cubicBezTo>
                  <a:pt x="37728" y="33808"/>
                  <a:pt x="43662" y="29551"/>
                  <a:pt x="49622" y="29551"/>
                </a:cubicBezTo>
                <a:cubicBezTo>
                  <a:pt x="50569" y="29551"/>
                  <a:pt x="51516" y="29659"/>
                  <a:pt x="52472" y="29907"/>
                </a:cubicBezTo>
                <a:cubicBezTo>
                  <a:pt x="60284" y="31938"/>
                  <a:pt x="55507" y="42049"/>
                  <a:pt x="72715" y="43165"/>
                </a:cubicBezTo>
                <a:cubicBezTo>
                  <a:pt x="70483" y="29863"/>
                  <a:pt x="71086" y="16270"/>
                  <a:pt x="71689" y="2812"/>
                </a:cubicBezTo>
                <a:cubicBezTo>
                  <a:pt x="58580" y="1069"/>
                  <a:pt x="47498" y="1"/>
                  <a:pt x="365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2" name="Google Shape;32;p3"/>
          <p:cNvSpPr/>
          <p:nvPr/>
        </p:nvSpPr>
        <p:spPr>
          <a:xfrm>
            <a:off x="3699725" y="4663675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3" name="Google Shape;33;p3"/>
          <p:cNvSpPr/>
          <p:nvPr/>
        </p:nvSpPr>
        <p:spPr>
          <a:xfrm>
            <a:off x="1811013" y="4382613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4" name="Google Shape;34;p3"/>
          <p:cNvSpPr/>
          <p:nvPr/>
        </p:nvSpPr>
        <p:spPr>
          <a:xfrm>
            <a:off x="-332175" y="3703451"/>
            <a:ext cx="2874201" cy="1521816"/>
          </a:xfrm>
          <a:custGeom>
            <a:avLst/>
            <a:gdLst/>
            <a:ahLst/>
            <a:cxnLst/>
            <a:rect l="l" t="t" r="r" b="b"/>
            <a:pathLst>
              <a:path w="80952" h="42859" extrusionOk="0">
                <a:moveTo>
                  <a:pt x="7027" y="1"/>
                </a:moveTo>
                <a:cubicBezTo>
                  <a:pt x="6872" y="1"/>
                  <a:pt x="6717" y="3"/>
                  <a:pt x="6562" y="7"/>
                </a:cubicBezTo>
                <a:cubicBezTo>
                  <a:pt x="4866" y="30"/>
                  <a:pt x="3192" y="387"/>
                  <a:pt x="1629" y="1056"/>
                </a:cubicBezTo>
                <a:cubicBezTo>
                  <a:pt x="0" y="1793"/>
                  <a:pt x="89" y="2418"/>
                  <a:pt x="335" y="4114"/>
                </a:cubicBezTo>
                <a:cubicBezTo>
                  <a:pt x="982" y="8332"/>
                  <a:pt x="1652" y="12528"/>
                  <a:pt x="2321" y="16724"/>
                </a:cubicBezTo>
                <a:lnTo>
                  <a:pt x="4241" y="29022"/>
                </a:lnTo>
                <a:cubicBezTo>
                  <a:pt x="4866" y="32972"/>
                  <a:pt x="6160" y="37347"/>
                  <a:pt x="6160" y="41342"/>
                </a:cubicBezTo>
                <a:cubicBezTo>
                  <a:pt x="6227" y="41676"/>
                  <a:pt x="6294" y="42056"/>
                  <a:pt x="6562" y="42257"/>
                </a:cubicBezTo>
                <a:cubicBezTo>
                  <a:pt x="6776" y="42374"/>
                  <a:pt x="7008" y="42440"/>
                  <a:pt x="7256" y="42440"/>
                </a:cubicBezTo>
                <a:cubicBezTo>
                  <a:pt x="7292" y="42440"/>
                  <a:pt x="7328" y="42438"/>
                  <a:pt x="7365" y="42435"/>
                </a:cubicBezTo>
                <a:cubicBezTo>
                  <a:pt x="18275" y="42693"/>
                  <a:pt x="29189" y="42859"/>
                  <a:pt x="40102" y="42859"/>
                </a:cubicBezTo>
                <a:cubicBezTo>
                  <a:pt x="53724" y="42859"/>
                  <a:pt x="67345" y="42601"/>
                  <a:pt x="80951" y="41944"/>
                </a:cubicBezTo>
                <a:cubicBezTo>
                  <a:pt x="71220" y="38596"/>
                  <a:pt x="61154" y="36409"/>
                  <a:pt x="50910" y="35450"/>
                </a:cubicBezTo>
                <a:cubicBezTo>
                  <a:pt x="46357" y="35003"/>
                  <a:pt x="41513" y="34735"/>
                  <a:pt x="37741" y="32124"/>
                </a:cubicBezTo>
                <a:cubicBezTo>
                  <a:pt x="33880" y="29423"/>
                  <a:pt x="31939" y="24781"/>
                  <a:pt x="30443" y="20317"/>
                </a:cubicBezTo>
                <a:cubicBezTo>
                  <a:pt x="28948" y="15854"/>
                  <a:pt x="27609" y="11144"/>
                  <a:pt x="24439" y="7663"/>
                </a:cubicBezTo>
                <a:cubicBezTo>
                  <a:pt x="22676" y="5743"/>
                  <a:pt x="20422" y="4315"/>
                  <a:pt x="18123" y="3087"/>
                </a:cubicBezTo>
                <a:cubicBezTo>
                  <a:pt x="14732" y="1327"/>
                  <a:pt x="10908" y="1"/>
                  <a:pt x="70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5" name="Google Shape;35;p3"/>
          <p:cNvSpPr/>
          <p:nvPr/>
        </p:nvSpPr>
        <p:spPr>
          <a:xfrm>
            <a:off x="1232025" y="4017025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6" name="Google Shape;36;p3"/>
          <p:cNvSpPr/>
          <p:nvPr/>
        </p:nvSpPr>
        <p:spPr>
          <a:xfrm>
            <a:off x="108888" y="3007538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37;p3"/>
          <p:cNvSpPr/>
          <p:nvPr/>
        </p:nvSpPr>
        <p:spPr>
          <a:xfrm>
            <a:off x="5365175" y="166613"/>
            <a:ext cx="4058317" cy="1729782"/>
          </a:xfrm>
          <a:custGeom>
            <a:avLst/>
            <a:gdLst/>
            <a:ahLst/>
            <a:cxnLst/>
            <a:rect l="l" t="t" r="r" b="b"/>
            <a:pathLst>
              <a:path w="64695" h="36451" extrusionOk="0">
                <a:moveTo>
                  <a:pt x="5503" y="0"/>
                </a:moveTo>
                <a:cubicBezTo>
                  <a:pt x="2589" y="0"/>
                  <a:pt x="1" y="186"/>
                  <a:pt x="237" y="874"/>
                </a:cubicBezTo>
                <a:cubicBezTo>
                  <a:pt x="460" y="1499"/>
                  <a:pt x="4411" y="2169"/>
                  <a:pt x="5259" y="2593"/>
                </a:cubicBezTo>
                <a:cubicBezTo>
                  <a:pt x="7178" y="3552"/>
                  <a:pt x="8897" y="4869"/>
                  <a:pt x="10325" y="6454"/>
                </a:cubicBezTo>
                <a:cubicBezTo>
                  <a:pt x="13673" y="10092"/>
                  <a:pt x="16619" y="21050"/>
                  <a:pt x="24989" y="22345"/>
                </a:cubicBezTo>
                <a:cubicBezTo>
                  <a:pt x="25398" y="22407"/>
                  <a:pt x="25804" y="22437"/>
                  <a:pt x="26206" y="22437"/>
                </a:cubicBezTo>
                <a:cubicBezTo>
                  <a:pt x="31849" y="22437"/>
                  <a:pt x="36809" y="16669"/>
                  <a:pt x="38871" y="15314"/>
                </a:cubicBezTo>
                <a:cubicBezTo>
                  <a:pt x="39863" y="14681"/>
                  <a:pt x="40996" y="14362"/>
                  <a:pt x="42135" y="14362"/>
                </a:cubicBezTo>
                <a:cubicBezTo>
                  <a:pt x="43201" y="14362"/>
                  <a:pt x="44272" y="14642"/>
                  <a:pt x="45232" y="15203"/>
                </a:cubicBezTo>
                <a:cubicBezTo>
                  <a:pt x="49027" y="17502"/>
                  <a:pt x="49071" y="22858"/>
                  <a:pt x="50634" y="27010"/>
                </a:cubicBezTo>
                <a:cubicBezTo>
                  <a:pt x="52642" y="32143"/>
                  <a:pt x="57307" y="35759"/>
                  <a:pt x="62775" y="36450"/>
                </a:cubicBezTo>
                <a:cubicBezTo>
                  <a:pt x="62396" y="25269"/>
                  <a:pt x="63043" y="14065"/>
                  <a:pt x="64694" y="2994"/>
                </a:cubicBezTo>
                <a:cubicBezTo>
                  <a:pt x="57530" y="1745"/>
                  <a:pt x="50232" y="1499"/>
                  <a:pt x="42978" y="1254"/>
                </a:cubicBezTo>
                <a:cubicBezTo>
                  <a:pt x="32957" y="896"/>
                  <a:pt x="22936" y="562"/>
                  <a:pt x="12914" y="249"/>
                </a:cubicBezTo>
                <a:cubicBezTo>
                  <a:pt x="12140" y="215"/>
                  <a:pt x="8634" y="0"/>
                  <a:pt x="5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8" name="Google Shape;38;p3"/>
          <p:cNvSpPr/>
          <p:nvPr/>
        </p:nvSpPr>
        <p:spPr>
          <a:xfrm>
            <a:off x="4874550" y="-333462"/>
            <a:ext cx="4130269" cy="1085168"/>
          </a:xfrm>
          <a:custGeom>
            <a:avLst/>
            <a:gdLst/>
            <a:ahLst/>
            <a:cxnLst/>
            <a:rect l="l" t="t" r="r" b="b"/>
            <a:pathLst>
              <a:path w="72716" h="43165" extrusionOk="0">
                <a:moveTo>
                  <a:pt x="36506" y="1"/>
                </a:moveTo>
                <a:cubicBezTo>
                  <a:pt x="24983" y="1"/>
                  <a:pt x="13559" y="1174"/>
                  <a:pt x="0" y="3973"/>
                </a:cubicBezTo>
                <a:cubicBezTo>
                  <a:pt x="982" y="6629"/>
                  <a:pt x="1205" y="12052"/>
                  <a:pt x="1853" y="14262"/>
                </a:cubicBezTo>
                <a:cubicBezTo>
                  <a:pt x="3259" y="19194"/>
                  <a:pt x="12610" y="30220"/>
                  <a:pt x="23859" y="33077"/>
                </a:cubicBezTo>
                <a:cubicBezTo>
                  <a:pt x="25907" y="33596"/>
                  <a:pt x="27823" y="33808"/>
                  <a:pt x="29631" y="33808"/>
                </a:cubicBezTo>
                <a:cubicBezTo>
                  <a:pt x="37728" y="33808"/>
                  <a:pt x="43662" y="29551"/>
                  <a:pt x="49622" y="29551"/>
                </a:cubicBezTo>
                <a:cubicBezTo>
                  <a:pt x="50569" y="29551"/>
                  <a:pt x="51516" y="29659"/>
                  <a:pt x="52472" y="29907"/>
                </a:cubicBezTo>
                <a:cubicBezTo>
                  <a:pt x="60284" y="31938"/>
                  <a:pt x="55507" y="42049"/>
                  <a:pt x="72715" y="43165"/>
                </a:cubicBezTo>
                <a:cubicBezTo>
                  <a:pt x="70483" y="29863"/>
                  <a:pt x="71086" y="16270"/>
                  <a:pt x="71689" y="2812"/>
                </a:cubicBezTo>
                <a:cubicBezTo>
                  <a:pt x="58580" y="1069"/>
                  <a:pt x="47498" y="1"/>
                  <a:pt x="365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9" name="Google Shape;39;p3"/>
          <p:cNvSpPr/>
          <p:nvPr/>
        </p:nvSpPr>
        <p:spPr>
          <a:xfrm rot="10800000">
            <a:off x="5365175" y="419313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0" name="Google Shape;40;p3"/>
          <p:cNvSpPr/>
          <p:nvPr/>
        </p:nvSpPr>
        <p:spPr>
          <a:xfrm rot="10800000">
            <a:off x="7188788" y="635575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1" name="Google Shape;41;p3"/>
          <p:cNvSpPr/>
          <p:nvPr/>
        </p:nvSpPr>
        <p:spPr>
          <a:xfrm rot="10800000">
            <a:off x="6621274" y="-43579"/>
            <a:ext cx="2874201" cy="1521816"/>
          </a:xfrm>
          <a:custGeom>
            <a:avLst/>
            <a:gdLst/>
            <a:ahLst/>
            <a:cxnLst/>
            <a:rect l="l" t="t" r="r" b="b"/>
            <a:pathLst>
              <a:path w="80952" h="42859" extrusionOk="0">
                <a:moveTo>
                  <a:pt x="7027" y="1"/>
                </a:moveTo>
                <a:cubicBezTo>
                  <a:pt x="6872" y="1"/>
                  <a:pt x="6717" y="3"/>
                  <a:pt x="6562" y="7"/>
                </a:cubicBezTo>
                <a:cubicBezTo>
                  <a:pt x="4866" y="30"/>
                  <a:pt x="3192" y="387"/>
                  <a:pt x="1629" y="1056"/>
                </a:cubicBezTo>
                <a:cubicBezTo>
                  <a:pt x="0" y="1793"/>
                  <a:pt x="89" y="2418"/>
                  <a:pt x="335" y="4114"/>
                </a:cubicBezTo>
                <a:cubicBezTo>
                  <a:pt x="982" y="8332"/>
                  <a:pt x="1652" y="12528"/>
                  <a:pt x="2321" y="16724"/>
                </a:cubicBezTo>
                <a:lnTo>
                  <a:pt x="4241" y="29022"/>
                </a:lnTo>
                <a:cubicBezTo>
                  <a:pt x="4866" y="32972"/>
                  <a:pt x="6160" y="37347"/>
                  <a:pt x="6160" y="41342"/>
                </a:cubicBezTo>
                <a:cubicBezTo>
                  <a:pt x="6227" y="41676"/>
                  <a:pt x="6294" y="42056"/>
                  <a:pt x="6562" y="42257"/>
                </a:cubicBezTo>
                <a:cubicBezTo>
                  <a:pt x="6776" y="42374"/>
                  <a:pt x="7008" y="42440"/>
                  <a:pt x="7256" y="42440"/>
                </a:cubicBezTo>
                <a:cubicBezTo>
                  <a:pt x="7292" y="42440"/>
                  <a:pt x="7328" y="42438"/>
                  <a:pt x="7365" y="42435"/>
                </a:cubicBezTo>
                <a:cubicBezTo>
                  <a:pt x="18275" y="42693"/>
                  <a:pt x="29189" y="42859"/>
                  <a:pt x="40102" y="42859"/>
                </a:cubicBezTo>
                <a:cubicBezTo>
                  <a:pt x="53724" y="42859"/>
                  <a:pt x="67345" y="42601"/>
                  <a:pt x="80951" y="41944"/>
                </a:cubicBezTo>
                <a:cubicBezTo>
                  <a:pt x="71220" y="38596"/>
                  <a:pt x="61154" y="36409"/>
                  <a:pt x="50910" y="35450"/>
                </a:cubicBezTo>
                <a:cubicBezTo>
                  <a:pt x="46357" y="35003"/>
                  <a:pt x="41513" y="34735"/>
                  <a:pt x="37741" y="32124"/>
                </a:cubicBezTo>
                <a:cubicBezTo>
                  <a:pt x="33880" y="29423"/>
                  <a:pt x="31939" y="24781"/>
                  <a:pt x="30443" y="20317"/>
                </a:cubicBezTo>
                <a:cubicBezTo>
                  <a:pt x="28948" y="15854"/>
                  <a:pt x="27609" y="11144"/>
                  <a:pt x="24439" y="7663"/>
                </a:cubicBezTo>
                <a:cubicBezTo>
                  <a:pt x="22676" y="5743"/>
                  <a:pt x="20422" y="4315"/>
                  <a:pt x="18123" y="3087"/>
                </a:cubicBezTo>
                <a:cubicBezTo>
                  <a:pt x="14732" y="1327"/>
                  <a:pt x="10908" y="1"/>
                  <a:pt x="70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2" name="Google Shape;42;p3"/>
          <p:cNvSpPr/>
          <p:nvPr/>
        </p:nvSpPr>
        <p:spPr>
          <a:xfrm rot="10800000">
            <a:off x="7832875" y="1065963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3" name="Google Shape;43;p3"/>
          <p:cNvSpPr/>
          <p:nvPr/>
        </p:nvSpPr>
        <p:spPr>
          <a:xfrm rot="10800000">
            <a:off x="8890913" y="2010650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1">
  <p:cSld name="CUSTOM_42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4"/>
          <p:cNvSpPr txBox="1">
            <a:spLocks noGrp="1"/>
          </p:cNvSpPr>
          <p:nvPr>
            <p:ph type="title" hasCustomPrompt="1"/>
          </p:nvPr>
        </p:nvSpPr>
        <p:spPr>
          <a:xfrm>
            <a:off x="2515413" y="2611248"/>
            <a:ext cx="1594800" cy="69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96" name="Google Shape;196;p14"/>
          <p:cNvSpPr txBox="1">
            <a:spLocks noGrp="1"/>
          </p:cNvSpPr>
          <p:nvPr>
            <p:ph type="title" idx="2" hasCustomPrompt="1"/>
          </p:nvPr>
        </p:nvSpPr>
        <p:spPr>
          <a:xfrm>
            <a:off x="5033788" y="2611248"/>
            <a:ext cx="1594800" cy="69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97" name="Google Shape;197;p14"/>
          <p:cNvSpPr txBox="1">
            <a:spLocks noGrp="1"/>
          </p:cNvSpPr>
          <p:nvPr>
            <p:ph type="subTitle" idx="1"/>
          </p:nvPr>
        </p:nvSpPr>
        <p:spPr>
          <a:xfrm>
            <a:off x="718800" y="1641600"/>
            <a:ext cx="2669700" cy="3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198" name="Google Shape;198;p14"/>
          <p:cNvSpPr txBox="1">
            <a:spLocks noGrp="1"/>
          </p:cNvSpPr>
          <p:nvPr>
            <p:ph type="subTitle" idx="3"/>
          </p:nvPr>
        </p:nvSpPr>
        <p:spPr>
          <a:xfrm>
            <a:off x="872525" y="2156600"/>
            <a:ext cx="2362200" cy="68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14"/>
          <p:cNvSpPr txBox="1">
            <a:spLocks noGrp="1"/>
          </p:cNvSpPr>
          <p:nvPr>
            <p:ph type="subTitle" idx="4"/>
          </p:nvPr>
        </p:nvSpPr>
        <p:spPr>
          <a:xfrm>
            <a:off x="3237150" y="1641600"/>
            <a:ext cx="2669700" cy="3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200" name="Google Shape;200;p14"/>
          <p:cNvSpPr txBox="1">
            <a:spLocks noGrp="1"/>
          </p:cNvSpPr>
          <p:nvPr>
            <p:ph type="subTitle" idx="5"/>
          </p:nvPr>
        </p:nvSpPr>
        <p:spPr>
          <a:xfrm>
            <a:off x="3390900" y="2156620"/>
            <a:ext cx="2362200" cy="68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4"/>
          <p:cNvSpPr txBox="1">
            <a:spLocks noGrp="1"/>
          </p:cNvSpPr>
          <p:nvPr>
            <p:ph type="subTitle" idx="6"/>
          </p:nvPr>
        </p:nvSpPr>
        <p:spPr>
          <a:xfrm>
            <a:off x="5755500" y="1641600"/>
            <a:ext cx="2669700" cy="3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202" name="Google Shape;202;p14"/>
          <p:cNvSpPr txBox="1">
            <a:spLocks noGrp="1"/>
          </p:cNvSpPr>
          <p:nvPr>
            <p:ph type="subTitle" idx="7"/>
          </p:nvPr>
        </p:nvSpPr>
        <p:spPr>
          <a:xfrm>
            <a:off x="5888425" y="2156600"/>
            <a:ext cx="2362200" cy="68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14"/>
          <p:cNvSpPr txBox="1">
            <a:spLocks noGrp="1"/>
          </p:cNvSpPr>
          <p:nvPr>
            <p:ph type="subTitle" idx="8"/>
          </p:nvPr>
        </p:nvSpPr>
        <p:spPr>
          <a:xfrm>
            <a:off x="1766775" y="3105100"/>
            <a:ext cx="3092100" cy="3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204" name="Google Shape;204;p14"/>
          <p:cNvSpPr txBox="1">
            <a:spLocks noGrp="1"/>
          </p:cNvSpPr>
          <p:nvPr>
            <p:ph type="subTitle" idx="9"/>
          </p:nvPr>
        </p:nvSpPr>
        <p:spPr>
          <a:xfrm>
            <a:off x="2131725" y="3620120"/>
            <a:ext cx="2362200" cy="68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14"/>
          <p:cNvSpPr txBox="1">
            <a:spLocks noGrp="1"/>
          </p:cNvSpPr>
          <p:nvPr>
            <p:ph type="subTitle" idx="13"/>
          </p:nvPr>
        </p:nvSpPr>
        <p:spPr>
          <a:xfrm>
            <a:off x="4496350" y="3105100"/>
            <a:ext cx="2669700" cy="3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700"/>
              <a:buFont typeface="Josefin Sans"/>
              <a:buNone/>
              <a:defRPr sz="2700" b="1">
                <a:solidFill>
                  <a:schemeClr val="dk1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206" name="Google Shape;206;p14"/>
          <p:cNvSpPr txBox="1">
            <a:spLocks noGrp="1"/>
          </p:cNvSpPr>
          <p:nvPr>
            <p:ph type="subTitle" idx="14"/>
          </p:nvPr>
        </p:nvSpPr>
        <p:spPr>
          <a:xfrm>
            <a:off x="4650100" y="3620100"/>
            <a:ext cx="2362200" cy="68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14"/>
          <p:cNvSpPr txBox="1">
            <a:spLocks noGrp="1"/>
          </p:cNvSpPr>
          <p:nvPr>
            <p:ph type="title" idx="15" hasCustomPrompt="1"/>
          </p:nvPr>
        </p:nvSpPr>
        <p:spPr>
          <a:xfrm>
            <a:off x="1256225" y="1132242"/>
            <a:ext cx="1594800" cy="69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08" name="Google Shape;208;p14"/>
          <p:cNvSpPr txBox="1">
            <a:spLocks noGrp="1"/>
          </p:cNvSpPr>
          <p:nvPr>
            <p:ph type="title" idx="16" hasCustomPrompt="1"/>
          </p:nvPr>
        </p:nvSpPr>
        <p:spPr>
          <a:xfrm>
            <a:off x="3774600" y="1132242"/>
            <a:ext cx="1594800" cy="69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09" name="Google Shape;209;p14"/>
          <p:cNvSpPr txBox="1">
            <a:spLocks noGrp="1"/>
          </p:cNvSpPr>
          <p:nvPr>
            <p:ph type="title" idx="17" hasCustomPrompt="1"/>
          </p:nvPr>
        </p:nvSpPr>
        <p:spPr>
          <a:xfrm>
            <a:off x="6292975" y="1132242"/>
            <a:ext cx="1594800" cy="69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10" name="Google Shape;210;p14"/>
          <p:cNvSpPr/>
          <p:nvPr/>
        </p:nvSpPr>
        <p:spPr>
          <a:xfrm rot="10800000" flipH="1">
            <a:off x="37927" y="4374834"/>
            <a:ext cx="2505013" cy="768740"/>
          </a:xfrm>
          <a:custGeom>
            <a:avLst/>
            <a:gdLst/>
            <a:ahLst/>
            <a:cxnLst/>
            <a:rect l="l" t="t" r="r" b="b"/>
            <a:pathLst>
              <a:path w="299106" h="92815" extrusionOk="0">
                <a:moveTo>
                  <a:pt x="296744" y="0"/>
                </a:moveTo>
                <a:cubicBezTo>
                  <a:pt x="296744" y="0"/>
                  <a:pt x="299105" y="58876"/>
                  <a:pt x="213742" y="35045"/>
                </a:cubicBezTo>
                <a:cubicBezTo>
                  <a:pt x="149627" y="17191"/>
                  <a:pt x="133321" y="92815"/>
                  <a:pt x="82635" y="92815"/>
                </a:cubicBezTo>
                <a:cubicBezTo>
                  <a:pt x="45376" y="92815"/>
                  <a:pt x="1" y="70755"/>
                  <a:pt x="13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1" name="Google Shape;211;p14"/>
          <p:cNvSpPr/>
          <p:nvPr/>
        </p:nvSpPr>
        <p:spPr>
          <a:xfrm rot="10800000">
            <a:off x="6142736" y="4490064"/>
            <a:ext cx="2594745" cy="684511"/>
          </a:xfrm>
          <a:custGeom>
            <a:avLst/>
            <a:gdLst/>
            <a:ahLst/>
            <a:cxnLst/>
            <a:rect l="l" t="t" r="r" b="b"/>
            <a:pathLst>
              <a:path w="299106" h="92815" extrusionOk="0">
                <a:moveTo>
                  <a:pt x="296744" y="0"/>
                </a:moveTo>
                <a:cubicBezTo>
                  <a:pt x="296744" y="0"/>
                  <a:pt x="299105" y="58876"/>
                  <a:pt x="213742" y="35045"/>
                </a:cubicBezTo>
                <a:cubicBezTo>
                  <a:pt x="149627" y="17191"/>
                  <a:pt x="133321" y="92815"/>
                  <a:pt x="82635" y="92815"/>
                </a:cubicBezTo>
                <a:cubicBezTo>
                  <a:pt x="45376" y="92815"/>
                  <a:pt x="1" y="70755"/>
                  <a:pt x="13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2" name="Google Shape;212;p14"/>
          <p:cNvSpPr/>
          <p:nvPr/>
        </p:nvSpPr>
        <p:spPr>
          <a:xfrm rot="10800000" flipH="1">
            <a:off x="6632383" y="4238575"/>
            <a:ext cx="3779755" cy="936000"/>
          </a:xfrm>
          <a:custGeom>
            <a:avLst/>
            <a:gdLst/>
            <a:ahLst/>
            <a:cxnLst/>
            <a:rect l="l" t="t" r="r" b="b"/>
            <a:pathLst>
              <a:path w="295582" h="107710" extrusionOk="0">
                <a:moveTo>
                  <a:pt x="3890" y="648"/>
                </a:moveTo>
                <a:cubicBezTo>
                  <a:pt x="3890" y="648"/>
                  <a:pt x="1" y="60607"/>
                  <a:pt x="64065" y="49263"/>
                </a:cubicBezTo>
                <a:cubicBezTo>
                  <a:pt x="132883" y="37164"/>
                  <a:pt x="123484" y="107710"/>
                  <a:pt x="183551" y="107710"/>
                </a:cubicBezTo>
                <a:cubicBezTo>
                  <a:pt x="232814" y="107710"/>
                  <a:pt x="209155" y="40513"/>
                  <a:pt x="252368" y="34787"/>
                </a:cubicBezTo>
                <a:cubicBezTo>
                  <a:pt x="295582" y="29061"/>
                  <a:pt x="285751" y="0"/>
                  <a:pt x="28575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3" name="Google Shape;213;p14"/>
          <p:cNvSpPr/>
          <p:nvPr/>
        </p:nvSpPr>
        <p:spPr>
          <a:xfrm flipH="1">
            <a:off x="-5" y="4269850"/>
            <a:ext cx="2018280" cy="873809"/>
          </a:xfrm>
          <a:custGeom>
            <a:avLst/>
            <a:gdLst/>
            <a:ahLst/>
            <a:cxnLst/>
            <a:rect l="l" t="t" r="r" b="b"/>
            <a:pathLst>
              <a:path w="285673" h="154588" extrusionOk="0">
                <a:moveTo>
                  <a:pt x="2715" y="154588"/>
                </a:moveTo>
                <a:cubicBezTo>
                  <a:pt x="2715" y="154588"/>
                  <a:pt x="0" y="113633"/>
                  <a:pt x="45298" y="113633"/>
                </a:cubicBezTo>
                <a:cubicBezTo>
                  <a:pt x="90596" y="113633"/>
                  <a:pt x="125888" y="112160"/>
                  <a:pt x="135972" y="50651"/>
                </a:cubicBezTo>
                <a:cubicBezTo>
                  <a:pt x="144194" y="621"/>
                  <a:pt x="221914" y="1"/>
                  <a:pt x="238978" y="40955"/>
                </a:cubicBezTo>
                <a:cubicBezTo>
                  <a:pt x="255965" y="81987"/>
                  <a:pt x="285673" y="81987"/>
                  <a:pt x="285673" y="81987"/>
                </a:cubicBezTo>
                <a:lnTo>
                  <a:pt x="285673" y="15458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4" name="Google Shape;214;p14"/>
          <p:cNvSpPr/>
          <p:nvPr/>
        </p:nvSpPr>
        <p:spPr>
          <a:xfrm>
            <a:off x="-1" y="4269786"/>
            <a:ext cx="1717924" cy="873594"/>
          </a:xfrm>
          <a:custGeom>
            <a:avLst/>
            <a:gdLst/>
            <a:ahLst/>
            <a:cxnLst/>
            <a:rect l="l" t="t" r="r" b="b"/>
            <a:pathLst>
              <a:path w="305002" h="196093" extrusionOk="0">
                <a:moveTo>
                  <a:pt x="0" y="27686"/>
                </a:moveTo>
                <a:cubicBezTo>
                  <a:pt x="0" y="27686"/>
                  <a:pt x="68206" y="0"/>
                  <a:pt x="88558" y="59039"/>
                </a:cubicBezTo>
                <a:cubicBezTo>
                  <a:pt x="108910" y="118077"/>
                  <a:pt x="211769" y="29244"/>
                  <a:pt x="211769" y="120186"/>
                </a:cubicBezTo>
                <a:cubicBezTo>
                  <a:pt x="211769" y="172257"/>
                  <a:pt x="305002" y="135404"/>
                  <a:pt x="280800" y="196092"/>
                </a:cubicBezTo>
                <a:lnTo>
                  <a:pt x="0" y="19609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5" name="Google Shape;215;p14"/>
          <p:cNvSpPr/>
          <p:nvPr/>
        </p:nvSpPr>
        <p:spPr>
          <a:xfrm rot="10800000">
            <a:off x="6962402" y="4352337"/>
            <a:ext cx="2594826" cy="822238"/>
          </a:xfrm>
          <a:custGeom>
            <a:avLst/>
            <a:gdLst/>
            <a:ahLst/>
            <a:cxnLst/>
            <a:rect l="l" t="t" r="r" b="b"/>
            <a:pathLst>
              <a:path w="294198" h="130204" extrusionOk="0">
                <a:moveTo>
                  <a:pt x="283570" y="0"/>
                </a:moveTo>
                <a:cubicBezTo>
                  <a:pt x="283570" y="0"/>
                  <a:pt x="294198" y="57826"/>
                  <a:pt x="203889" y="45181"/>
                </a:cubicBezTo>
                <a:cubicBezTo>
                  <a:pt x="141812" y="36461"/>
                  <a:pt x="157999" y="89109"/>
                  <a:pt x="113581" y="109929"/>
                </a:cubicBezTo>
                <a:cubicBezTo>
                  <a:pt x="70252" y="130203"/>
                  <a:pt x="37442" y="67963"/>
                  <a:pt x="0" y="114071"/>
                </a:cubicBezTo>
                <a:lnTo>
                  <a:pt x="0" y="436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6" name="Google Shape;216;p14"/>
          <p:cNvSpPr txBox="1">
            <a:spLocks noGrp="1"/>
          </p:cNvSpPr>
          <p:nvPr>
            <p:ph type="title" idx="18"/>
          </p:nvPr>
        </p:nvSpPr>
        <p:spPr>
          <a:xfrm>
            <a:off x="2727000" y="363275"/>
            <a:ext cx="3690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17" name="Google Shape;217;p14"/>
          <p:cNvSpPr/>
          <p:nvPr/>
        </p:nvSpPr>
        <p:spPr>
          <a:xfrm rot="5400000">
            <a:off x="2341731" y="4809906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8" name="Google Shape;218;p14"/>
          <p:cNvSpPr/>
          <p:nvPr/>
        </p:nvSpPr>
        <p:spPr>
          <a:xfrm rot="5400000">
            <a:off x="989544" y="4709844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9" name="Google Shape;219;p14"/>
          <p:cNvSpPr/>
          <p:nvPr/>
        </p:nvSpPr>
        <p:spPr>
          <a:xfrm rot="-5400000">
            <a:off x="1684906" y="465721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20" name="Google Shape;220;p14"/>
          <p:cNvSpPr/>
          <p:nvPr/>
        </p:nvSpPr>
        <p:spPr>
          <a:xfrm rot="5400000">
            <a:off x="333331" y="407508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21" name="Google Shape;221;p14"/>
          <p:cNvSpPr/>
          <p:nvPr/>
        </p:nvSpPr>
        <p:spPr>
          <a:xfrm rot="5400000">
            <a:off x="8655556" y="414333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22" name="Google Shape;222;p14"/>
          <p:cNvSpPr/>
          <p:nvPr/>
        </p:nvSpPr>
        <p:spPr>
          <a:xfrm rot="-5400000">
            <a:off x="7367731" y="444906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23" name="Google Shape;223;p14"/>
          <p:cNvSpPr/>
          <p:nvPr/>
        </p:nvSpPr>
        <p:spPr>
          <a:xfrm rot="5400000">
            <a:off x="5923156" y="484438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1">
  <p:cSld name="CUSTOM_46"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6"/>
          <p:cNvSpPr/>
          <p:nvPr/>
        </p:nvSpPr>
        <p:spPr>
          <a:xfrm rot="10800000" flipH="1">
            <a:off x="-34948" y="4374909"/>
            <a:ext cx="2505013" cy="768740"/>
          </a:xfrm>
          <a:custGeom>
            <a:avLst/>
            <a:gdLst/>
            <a:ahLst/>
            <a:cxnLst/>
            <a:rect l="l" t="t" r="r" b="b"/>
            <a:pathLst>
              <a:path w="299106" h="92815" extrusionOk="0">
                <a:moveTo>
                  <a:pt x="296744" y="0"/>
                </a:moveTo>
                <a:cubicBezTo>
                  <a:pt x="296744" y="0"/>
                  <a:pt x="299105" y="58876"/>
                  <a:pt x="213742" y="35045"/>
                </a:cubicBezTo>
                <a:cubicBezTo>
                  <a:pt x="149627" y="17191"/>
                  <a:pt x="133321" y="92815"/>
                  <a:pt x="82635" y="92815"/>
                </a:cubicBezTo>
                <a:cubicBezTo>
                  <a:pt x="45376" y="92815"/>
                  <a:pt x="1" y="70755"/>
                  <a:pt x="13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5" name="Google Shape;245;p16"/>
          <p:cNvSpPr/>
          <p:nvPr/>
        </p:nvSpPr>
        <p:spPr>
          <a:xfrm flipH="1">
            <a:off x="6142736" y="0"/>
            <a:ext cx="2594745" cy="684511"/>
          </a:xfrm>
          <a:custGeom>
            <a:avLst/>
            <a:gdLst/>
            <a:ahLst/>
            <a:cxnLst/>
            <a:rect l="l" t="t" r="r" b="b"/>
            <a:pathLst>
              <a:path w="299106" h="92815" extrusionOk="0">
                <a:moveTo>
                  <a:pt x="296744" y="0"/>
                </a:moveTo>
                <a:cubicBezTo>
                  <a:pt x="296744" y="0"/>
                  <a:pt x="299105" y="58876"/>
                  <a:pt x="213742" y="35045"/>
                </a:cubicBezTo>
                <a:cubicBezTo>
                  <a:pt x="149627" y="17191"/>
                  <a:pt x="133321" y="92815"/>
                  <a:pt x="82635" y="92815"/>
                </a:cubicBezTo>
                <a:cubicBezTo>
                  <a:pt x="45376" y="92815"/>
                  <a:pt x="1" y="70755"/>
                  <a:pt x="13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6" name="Google Shape;246;p16"/>
          <p:cNvSpPr/>
          <p:nvPr/>
        </p:nvSpPr>
        <p:spPr>
          <a:xfrm>
            <a:off x="6632383" y="0"/>
            <a:ext cx="3779755" cy="936000"/>
          </a:xfrm>
          <a:custGeom>
            <a:avLst/>
            <a:gdLst/>
            <a:ahLst/>
            <a:cxnLst/>
            <a:rect l="l" t="t" r="r" b="b"/>
            <a:pathLst>
              <a:path w="295582" h="107710" extrusionOk="0">
                <a:moveTo>
                  <a:pt x="3890" y="648"/>
                </a:moveTo>
                <a:cubicBezTo>
                  <a:pt x="3890" y="648"/>
                  <a:pt x="1" y="60607"/>
                  <a:pt x="64065" y="49263"/>
                </a:cubicBezTo>
                <a:cubicBezTo>
                  <a:pt x="132883" y="37164"/>
                  <a:pt x="123484" y="107710"/>
                  <a:pt x="183551" y="107710"/>
                </a:cubicBezTo>
                <a:cubicBezTo>
                  <a:pt x="232814" y="107710"/>
                  <a:pt x="209155" y="40513"/>
                  <a:pt x="252368" y="34787"/>
                </a:cubicBezTo>
                <a:cubicBezTo>
                  <a:pt x="295582" y="29061"/>
                  <a:pt x="285751" y="0"/>
                  <a:pt x="28575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7" name="Google Shape;247;p16"/>
          <p:cNvSpPr/>
          <p:nvPr/>
        </p:nvSpPr>
        <p:spPr>
          <a:xfrm flipH="1">
            <a:off x="-5" y="4269850"/>
            <a:ext cx="2018280" cy="873809"/>
          </a:xfrm>
          <a:custGeom>
            <a:avLst/>
            <a:gdLst/>
            <a:ahLst/>
            <a:cxnLst/>
            <a:rect l="l" t="t" r="r" b="b"/>
            <a:pathLst>
              <a:path w="285673" h="154588" extrusionOk="0">
                <a:moveTo>
                  <a:pt x="2715" y="154588"/>
                </a:moveTo>
                <a:cubicBezTo>
                  <a:pt x="2715" y="154588"/>
                  <a:pt x="0" y="113633"/>
                  <a:pt x="45298" y="113633"/>
                </a:cubicBezTo>
                <a:cubicBezTo>
                  <a:pt x="90596" y="113633"/>
                  <a:pt x="125888" y="112160"/>
                  <a:pt x="135972" y="50651"/>
                </a:cubicBezTo>
                <a:cubicBezTo>
                  <a:pt x="144194" y="621"/>
                  <a:pt x="221914" y="1"/>
                  <a:pt x="238978" y="40955"/>
                </a:cubicBezTo>
                <a:cubicBezTo>
                  <a:pt x="255965" y="81987"/>
                  <a:pt x="285673" y="81987"/>
                  <a:pt x="285673" y="81987"/>
                </a:cubicBezTo>
                <a:lnTo>
                  <a:pt x="285673" y="15458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8" name="Google Shape;248;p16"/>
          <p:cNvSpPr/>
          <p:nvPr/>
        </p:nvSpPr>
        <p:spPr>
          <a:xfrm>
            <a:off x="-1" y="4269786"/>
            <a:ext cx="1717924" cy="873594"/>
          </a:xfrm>
          <a:custGeom>
            <a:avLst/>
            <a:gdLst/>
            <a:ahLst/>
            <a:cxnLst/>
            <a:rect l="l" t="t" r="r" b="b"/>
            <a:pathLst>
              <a:path w="305002" h="196093" extrusionOk="0">
                <a:moveTo>
                  <a:pt x="0" y="27686"/>
                </a:moveTo>
                <a:cubicBezTo>
                  <a:pt x="0" y="27686"/>
                  <a:pt x="68206" y="0"/>
                  <a:pt x="88558" y="59039"/>
                </a:cubicBezTo>
                <a:cubicBezTo>
                  <a:pt x="108910" y="118077"/>
                  <a:pt x="211769" y="29244"/>
                  <a:pt x="211769" y="120186"/>
                </a:cubicBezTo>
                <a:cubicBezTo>
                  <a:pt x="211769" y="172257"/>
                  <a:pt x="305002" y="135404"/>
                  <a:pt x="280800" y="196092"/>
                </a:cubicBezTo>
                <a:lnTo>
                  <a:pt x="0" y="19609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9" name="Google Shape;249;p16"/>
          <p:cNvSpPr/>
          <p:nvPr/>
        </p:nvSpPr>
        <p:spPr>
          <a:xfrm flipH="1">
            <a:off x="6962402" y="0"/>
            <a:ext cx="2594826" cy="822238"/>
          </a:xfrm>
          <a:custGeom>
            <a:avLst/>
            <a:gdLst/>
            <a:ahLst/>
            <a:cxnLst/>
            <a:rect l="l" t="t" r="r" b="b"/>
            <a:pathLst>
              <a:path w="294198" h="130204" extrusionOk="0">
                <a:moveTo>
                  <a:pt x="283570" y="0"/>
                </a:moveTo>
                <a:cubicBezTo>
                  <a:pt x="283570" y="0"/>
                  <a:pt x="294198" y="57826"/>
                  <a:pt x="203889" y="45181"/>
                </a:cubicBezTo>
                <a:cubicBezTo>
                  <a:pt x="141812" y="36461"/>
                  <a:pt x="157999" y="89109"/>
                  <a:pt x="113581" y="109929"/>
                </a:cubicBezTo>
                <a:cubicBezTo>
                  <a:pt x="70252" y="130203"/>
                  <a:pt x="37442" y="67963"/>
                  <a:pt x="0" y="114071"/>
                </a:cubicBezTo>
                <a:lnTo>
                  <a:pt x="0" y="436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0" name="Google Shape;250;p16"/>
          <p:cNvSpPr/>
          <p:nvPr/>
        </p:nvSpPr>
        <p:spPr>
          <a:xfrm rot="9281215" flipH="1">
            <a:off x="6963797" y="4203731"/>
            <a:ext cx="2228124" cy="918929"/>
          </a:xfrm>
          <a:custGeom>
            <a:avLst/>
            <a:gdLst/>
            <a:ahLst/>
            <a:cxnLst/>
            <a:rect l="l" t="t" r="r" b="b"/>
            <a:pathLst>
              <a:path w="246008" h="61867" extrusionOk="0">
                <a:moveTo>
                  <a:pt x="1" y="0"/>
                </a:moveTo>
                <a:cubicBezTo>
                  <a:pt x="1" y="0"/>
                  <a:pt x="3900" y="44992"/>
                  <a:pt x="39194" y="57840"/>
                </a:cubicBezTo>
                <a:cubicBezTo>
                  <a:pt x="46974" y="60669"/>
                  <a:pt x="53930" y="61867"/>
                  <a:pt x="60240" y="61867"/>
                </a:cubicBezTo>
                <a:cubicBezTo>
                  <a:pt x="95172" y="61867"/>
                  <a:pt x="110319" y="25159"/>
                  <a:pt x="135837" y="25159"/>
                </a:cubicBezTo>
                <a:cubicBezTo>
                  <a:pt x="138295" y="25159"/>
                  <a:pt x="140849" y="25499"/>
                  <a:pt x="143526" y="26246"/>
                </a:cubicBezTo>
                <a:cubicBezTo>
                  <a:pt x="159260" y="30639"/>
                  <a:pt x="172714" y="32419"/>
                  <a:pt x="184185" y="32419"/>
                </a:cubicBezTo>
                <a:cubicBezTo>
                  <a:pt x="233145" y="32419"/>
                  <a:pt x="246008" y="0"/>
                  <a:pt x="24600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1" name="Google Shape;251;p16"/>
          <p:cNvSpPr/>
          <p:nvPr/>
        </p:nvSpPr>
        <p:spPr>
          <a:xfrm rot="9280772" flipH="1">
            <a:off x="6019538" y="4396562"/>
            <a:ext cx="3782980" cy="1428824"/>
          </a:xfrm>
          <a:custGeom>
            <a:avLst/>
            <a:gdLst/>
            <a:ahLst/>
            <a:cxnLst/>
            <a:rect l="l" t="t" r="r" b="b"/>
            <a:pathLst>
              <a:path w="264364" h="61984" extrusionOk="0">
                <a:moveTo>
                  <a:pt x="0" y="0"/>
                </a:moveTo>
                <a:lnTo>
                  <a:pt x="0" y="60406"/>
                </a:lnTo>
                <a:cubicBezTo>
                  <a:pt x="2845" y="61497"/>
                  <a:pt x="5907" y="61983"/>
                  <a:pt x="9094" y="61983"/>
                </a:cubicBezTo>
                <a:cubicBezTo>
                  <a:pt x="26664" y="61983"/>
                  <a:pt x="48053" y="47209"/>
                  <a:pt x="57950" y="37427"/>
                </a:cubicBezTo>
                <a:cubicBezTo>
                  <a:pt x="64434" y="31013"/>
                  <a:pt x="70724" y="28611"/>
                  <a:pt x="76592" y="28611"/>
                </a:cubicBezTo>
                <a:cubicBezTo>
                  <a:pt x="86364" y="28611"/>
                  <a:pt x="94966" y="35275"/>
                  <a:pt x="101344" y="41180"/>
                </a:cubicBezTo>
                <a:cubicBezTo>
                  <a:pt x="109706" y="48911"/>
                  <a:pt x="119411" y="51657"/>
                  <a:pt x="128732" y="51657"/>
                </a:cubicBezTo>
                <a:cubicBezTo>
                  <a:pt x="140963" y="51657"/>
                  <a:pt x="152533" y="46928"/>
                  <a:pt x="159536" y="42530"/>
                </a:cubicBezTo>
                <a:cubicBezTo>
                  <a:pt x="163971" y="39737"/>
                  <a:pt x="167611" y="38614"/>
                  <a:pt x="170732" y="38614"/>
                </a:cubicBezTo>
                <a:cubicBezTo>
                  <a:pt x="183490" y="38614"/>
                  <a:pt x="187572" y="57371"/>
                  <a:pt x="201829" y="57371"/>
                </a:cubicBezTo>
                <a:cubicBezTo>
                  <a:pt x="204682" y="57371"/>
                  <a:pt x="207942" y="56619"/>
                  <a:pt x="211761" y="54817"/>
                </a:cubicBezTo>
                <a:cubicBezTo>
                  <a:pt x="216023" y="52806"/>
                  <a:pt x="220035" y="52096"/>
                  <a:pt x="223864" y="52096"/>
                </a:cubicBezTo>
                <a:cubicBezTo>
                  <a:pt x="233065" y="52096"/>
                  <a:pt x="241204" y="56197"/>
                  <a:pt x="249202" y="56197"/>
                </a:cubicBezTo>
                <a:cubicBezTo>
                  <a:pt x="254235" y="56197"/>
                  <a:pt x="259212" y="54573"/>
                  <a:pt x="264364" y="49281"/>
                </a:cubicBezTo>
                <a:lnTo>
                  <a:pt x="264364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2" name="Google Shape;252;p16"/>
          <p:cNvSpPr/>
          <p:nvPr/>
        </p:nvSpPr>
        <p:spPr>
          <a:xfrm rot="9281383">
            <a:off x="6014037" y="3898835"/>
            <a:ext cx="4264746" cy="1843807"/>
          </a:xfrm>
          <a:custGeom>
            <a:avLst/>
            <a:gdLst/>
            <a:ahLst/>
            <a:cxnLst/>
            <a:rect l="l" t="t" r="r" b="b"/>
            <a:pathLst>
              <a:path w="264337" h="53519" extrusionOk="0">
                <a:moveTo>
                  <a:pt x="0" y="0"/>
                </a:moveTo>
                <a:lnTo>
                  <a:pt x="0" y="15527"/>
                </a:lnTo>
                <a:cubicBezTo>
                  <a:pt x="1926" y="15152"/>
                  <a:pt x="3735" y="14976"/>
                  <a:pt x="5438" y="14976"/>
                </a:cubicBezTo>
                <a:cubicBezTo>
                  <a:pt x="30663" y="14976"/>
                  <a:pt x="32875" y="53519"/>
                  <a:pt x="53900" y="53519"/>
                </a:cubicBezTo>
                <a:cubicBezTo>
                  <a:pt x="54445" y="53519"/>
                  <a:pt x="55002" y="53493"/>
                  <a:pt x="55573" y="53440"/>
                </a:cubicBezTo>
                <a:cubicBezTo>
                  <a:pt x="76094" y="51555"/>
                  <a:pt x="75382" y="25592"/>
                  <a:pt x="95618" y="25592"/>
                </a:cubicBezTo>
                <a:cubicBezTo>
                  <a:pt x="98284" y="25592"/>
                  <a:pt x="101312" y="26042"/>
                  <a:pt x="104800" y="27057"/>
                </a:cubicBezTo>
                <a:cubicBezTo>
                  <a:pt x="116474" y="30462"/>
                  <a:pt x="126065" y="31818"/>
                  <a:pt x="134168" y="31818"/>
                </a:cubicBezTo>
                <a:cubicBezTo>
                  <a:pt x="165913" y="31818"/>
                  <a:pt x="174833" y="11001"/>
                  <a:pt x="196809" y="11001"/>
                </a:cubicBezTo>
                <a:cubicBezTo>
                  <a:pt x="197872" y="11001"/>
                  <a:pt x="198967" y="11050"/>
                  <a:pt x="200095" y="11152"/>
                </a:cubicBezTo>
                <a:cubicBezTo>
                  <a:pt x="229610" y="13799"/>
                  <a:pt x="221509" y="30730"/>
                  <a:pt x="264337" y="35806"/>
                </a:cubicBezTo>
                <a:lnTo>
                  <a:pt x="26433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3" name="Google Shape;253;p16"/>
          <p:cNvSpPr/>
          <p:nvPr/>
        </p:nvSpPr>
        <p:spPr>
          <a:xfrm rot="10800000" flipH="1">
            <a:off x="-874529" y="63632"/>
            <a:ext cx="2443246" cy="939991"/>
          </a:xfrm>
          <a:custGeom>
            <a:avLst/>
            <a:gdLst/>
            <a:ahLst/>
            <a:cxnLst/>
            <a:rect l="l" t="t" r="r" b="b"/>
            <a:pathLst>
              <a:path w="283357" h="76391" extrusionOk="0">
                <a:moveTo>
                  <a:pt x="0" y="76391"/>
                </a:moveTo>
                <a:cubicBezTo>
                  <a:pt x="0" y="76391"/>
                  <a:pt x="7446" y="11303"/>
                  <a:pt x="69809" y="27459"/>
                </a:cubicBezTo>
                <a:cubicBezTo>
                  <a:pt x="163419" y="51659"/>
                  <a:pt x="141479" y="1"/>
                  <a:pt x="215011" y="3524"/>
                </a:cubicBezTo>
                <a:cubicBezTo>
                  <a:pt x="283357" y="6716"/>
                  <a:pt x="283024" y="76391"/>
                  <a:pt x="283024" y="7639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4" name="Google Shape;254;p16"/>
          <p:cNvSpPr/>
          <p:nvPr/>
        </p:nvSpPr>
        <p:spPr>
          <a:xfrm rot="9367883">
            <a:off x="-1140979" y="-338044"/>
            <a:ext cx="3153951" cy="1121150"/>
          </a:xfrm>
          <a:custGeom>
            <a:avLst/>
            <a:gdLst/>
            <a:ahLst/>
            <a:cxnLst/>
            <a:rect l="l" t="t" r="r" b="b"/>
            <a:pathLst>
              <a:path w="264364" h="43920" extrusionOk="0">
                <a:moveTo>
                  <a:pt x="219423" y="1"/>
                </a:moveTo>
                <a:cubicBezTo>
                  <a:pt x="218735" y="1"/>
                  <a:pt x="218026" y="14"/>
                  <a:pt x="217297" y="39"/>
                </a:cubicBezTo>
                <a:cubicBezTo>
                  <a:pt x="193855" y="856"/>
                  <a:pt x="190998" y="14255"/>
                  <a:pt x="172689" y="14255"/>
                </a:cubicBezTo>
                <a:cubicBezTo>
                  <a:pt x="167988" y="14255"/>
                  <a:pt x="162268" y="13372"/>
                  <a:pt x="154919" y="11165"/>
                </a:cubicBezTo>
                <a:cubicBezTo>
                  <a:pt x="146746" y="8716"/>
                  <a:pt x="139552" y="7721"/>
                  <a:pt x="133072" y="7721"/>
                </a:cubicBezTo>
                <a:cubicBezTo>
                  <a:pt x="104893" y="7721"/>
                  <a:pt x="90210" y="26543"/>
                  <a:pt x="67183" y="26543"/>
                </a:cubicBezTo>
                <a:cubicBezTo>
                  <a:pt x="66131" y="26543"/>
                  <a:pt x="65061" y="26504"/>
                  <a:pt x="63971" y="26422"/>
                </a:cubicBezTo>
                <a:cubicBezTo>
                  <a:pt x="34457" y="24207"/>
                  <a:pt x="42828" y="9572"/>
                  <a:pt x="0" y="5305"/>
                </a:cubicBezTo>
                <a:lnTo>
                  <a:pt x="0" y="43920"/>
                </a:lnTo>
                <a:lnTo>
                  <a:pt x="264364" y="43920"/>
                </a:lnTo>
                <a:lnTo>
                  <a:pt x="264364" y="9491"/>
                </a:lnTo>
                <a:cubicBezTo>
                  <a:pt x="261782" y="9924"/>
                  <a:pt x="259493" y="10114"/>
                  <a:pt x="257424" y="10114"/>
                </a:cubicBezTo>
                <a:cubicBezTo>
                  <a:pt x="242345" y="10114"/>
                  <a:pt x="238978" y="1"/>
                  <a:pt x="21942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5" name="Google Shape;255;p16"/>
          <p:cNvSpPr/>
          <p:nvPr/>
        </p:nvSpPr>
        <p:spPr>
          <a:xfrm rot="9944222" flipH="1">
            <a:off x="-1677309" y="-294645"/>
            <a:ext cx="3605366" cy="1194753"/>
          </a:xfrm>
          <a:custGeom>
            <a:avLst/>
            <a:gdLst/>
            <a:ahLst/>
            <a:cxnLst/>
            <a:rect l="l" t="t" r="r" b="b"/>
            <a:pathLst>
              <a:path w="264364" h="40820" extrusionOk="0">
                <a:moveTo>
                  <a:pt x="224094" y="1"/>
                </a:moveTo>
                <a:cubicBezTo>
                  <a:pt x="221694" y="1"/>
                  <a:pt x="219079" y="167"/>
                  <a:pt x="216217" y="530"/>
                </a:cubicBezTo>
                <a:cubicBezTo>
                  <a:pt x="190574" y="3768"/>
                  <a:pt x="189388" y="22268"/>
                  <a:pt x="168921" y="22268"/>
                </a:cubicBezTo>
                <a:cubicBezTo>
                  <a:pt x="166175" y="22268"/>
                  <a:pt x="163082" y="21935"/>
                  <a:pt x="159536" y="21188"/>
                </a:cubicBezTo>
                <a:cubicBezTo>
                  <a:pt x="147862" y="18719"/>
                  <a:pt x="138271" y="17735"/>
                  <a:pt x="130168" y="17735"/>
                </a:cubicBezTo>
                <a:cubicBezTo>
                  <a:pt x="98424" y="17735"/>
                  <a:pt x="89504" y="32828"/>
                  <a:pt x="67530" y="32828"/>
                </a:cubicBezTo>
                <a:cubicBezTo>
                  <a:pt x="66466" y="32828"/>
                  <a:pt x="65371" y="32792"/>
                  <a:pt x="64241" y="32718"/>
                </a:cubicBezTo>
                <a:cubicBezTo>
                  <a:pt x="34727" y="30801"/>
                  <a:pt x="42828" y="18541"/>
                  <a:pt x="0" y="14842"/>
                </a:cubicBezTo>
                <a:lnTo>
                  <a:pt x="0" y="40819"/>
                </a:lnTo>
                <a:lnTo>
                  <a:pt x="264364" y="40819"/>
                </a:lnTo>
                <a:lnTo>
                  <a:pt x="264364" y="17785"/>
                </a:lnTo>
                <a:cubicBezTo>
                  <a:pt x="250431" y="15121"/>
                  <a:pt x="247008" y="1"/>
                  <a:pt x="22409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6" name="Google Shape;256;p16"/>
          <p:cNvSpPr txBox="1">
            <a:spLocks noGrp="1"/>
          </p:cNvSpPr>
          <p:nvPr>
            <p:ph type="title"/>
          </p:nvPr>
        </p:nvSpPr>
        <p:spPr>
          <a:xfrm>
            <a:off x="2550000" y="3290249"/>
            <a:ext cx="4044000" cy="49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57" name="Google Shape;257;p16"/>
          <p:cNvSpPr txBox="1">
            <a:spLocks noGrp="1"/>
          </p:cNvSpPr>
          <p:nvPr>
            <p:ph type="subTitle" idx="1"/>
          </p:nvPr>
        </p:nvSpPr>
        <p:spPr>
          <a:xfrm>
            <a:off x="2250150" y="1355551"/>
            <a:ext cx="4643700" cy="169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58" name="Google Shape;258;p16"/>
          <p:cNvSpPr/>
          <p:nvPr/>
        </p:nvSpPr>
        <p:spPr>
          <a:xfrm rot="5400000">
            <a:off x="2341731" y="4809906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9" name="Google Shape;259;p16"/>
          <p:cNvSpPr/>
          <p:nvPr/>
        </p:nvSpPr>
        <p:spPr>
          <a:xfrm rot="5400000">
            <a:off x="989544" y="4709844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0" name="Google Shape;260;p16"/>
          <p:cNvSpPr/>
          <p:nvPr/>
        </p:nvSpPr>
        <p:spPr>
          <a:xfrm rot="-5400000">
            <a:off x="1684906" y="465721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1" name="Google Shape;261;p16"/>
          <p:cNvSpPr/>
          <p:nvPr/>
        </p:nvSpPr>
        <p:spPr>
          <a:xfrm rot="5400000">
            <a:off x="333331" y="407508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2" name="Google Shape;262;p16"/>
          <p:cNvSpPr/>
          <p:nvPr/>
        </p:nvSpPr>
        <p:spPr>
          <a:xfrm rot="5400000">
            <a:off x="957006" y="60078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3" name="Google Shape;263;p16"/>
          <p:cNvSpPr/>
          <p:nvPr/>
        </p:nvSpPr>
        <p:spPr>
          <a:xfrm rot="5400000">
            <a:off x="8564894" y="48426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4" name="Google Shape;264;p16"/>
          <p:cNvSpPr/>
          <p:nvPr/>
        </p:nvSpPr>
        <p:spPr>
          <a:xfrm rot="-5400000">
            <a:off x="234781" y="100346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5" name="Google Shape;265;p16"/>
          <p:cNvSpPr/>
          <p:nvPr/>
        </p:nvSpPr>
        <p:spPr>
          <a:xfrm rot="5400000">
            <a:off x="1477081" y="140794"/>
            <a:ext cx="163500" cy="1635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6" name="Google Shape;266;p16"/>
          <p:cNvSpPr/>
          <p:nvPr/>
        </p:nvSpPr>
        <p:spPr>
          <a:xfrm rot="5400000">
            <a:off x="8233156" y="4337769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7" name="Google Shape;267;p16"/>
          <p:cNvSpPr/>
          <p:nvPr/>
        </p:nvSpPr>
        <p:spPr>
          <a:xfrm rot="5400000">
            <a:off x="7390894" y="4558831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8" name="Google Shape;268;p16"/>
          <p:cNvSpPr/>
          <p:nvPr/>
        </p:nvSpPr>
        <p:spPr>
          <a:xfrm rot="-5400000">
            <a:off x="8911081" y="3557681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9" name="Google Shape;269;p16"/>
          <p:cNvSpPr/>
          <p:nvPr/>
        </p:nvSpPr>
        <p:spPr>
          <a:xfrm rot="5400000">
            <a:off x="7296606" y="520994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CUSTOM_5"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p42"/>
          <p:cNvSpPr txBox="1">
            <a:spLocks noGrp="1"/>
          </p:cNvSpPr>
          <p:nvPr>
            <p:ph type="title"/>
          </p:nvPr>
        </p:nvSpPr>
        <p:spPr>
          <a:xfrm>
            <a:off x="1829850" y="1557200"/>
            <a:ext cx="5484300" cy="118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65" name="Google Shape;565;p42"/>
          <p:cNvSpPr txBox="1">
            <a:spLocks noGrp="1"/>
          </p:cNvSpPr>
          <p:nvPr>
            <p:ph type="subTitle" idx="1"/>
          </p:nvPr>
        </p:nvSpPr>
        <p:spPr>
          <a:xfrm>
            <a:off x="1830150" y="2833325"/>
            <a:ext cx="5484000" cy="101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42"/>
          <p:cNvSpPr/>
          <p:nvPr/>
        </p:nvSpPr>
        <p:spPr>
          <a:xfrm rot="-5400000">
            <a:off x="-1029861" y="815281"/>
            <a:ext cx="4058317" cy="1729782"/>
          </a:xfrm>
          <a:custGeom>
            <a:avLst/>
            <a:gdLst/>
            <a:ahLst/>
            <a:cxnLst/>
            <a:rect l="l" t="t" r="r" b="b"/>
            <a:pathLst>
              <a:path w="64695" h="36451" extrusionOk="0">
                <a:moveTo>
                  <a:pt x="5503" y="0"/>
                </a:moveTo>
                <a:cubicBezTo>
                  <a:pt x="2589" y="0"/>
                  <a:pt x="1" y="186"/>
                  <a:pt x="237" y="874"/>
                </a:cubicBezTo>
                <a:cubicBezTo>
                  <a:pt x="460" y="1499"/>
                  <a:pt x="4411" y="2169"/>
                  <a:pt x="5259" y="2593"/>
                </a:cubicBezTo>
                <a:cubicBezTo>
                  <a:pt x="7178" y="3552"/>
                  <a:pt x="8897" y="4869"/>
                  <a:pt x="10325" y="6454"/>
                </a:cubicBezTo>
                <a:cubicBezTo>
                  <a:pt x="13673" y="10092"/>
                  <a:pt x="16619" y="21050"/>
                  <a:pt x="24989" y="22345"/>
                </a:cubicBezTo>
                <a:cubicBezTo>
                  <a:pt x="25398" y="22407"/>
                  <a:pt x="25804" y="22437"/>
                  <a:pt x="26206" y="22437"/>
                </a:cubicBezTo>
                <a:cubicBezTo>
                  <a:pt x="31849" y="22437"/>
                  <a:pt x="36809" y="16669"/>
                  <a:pt x="38871" y="15314"/>
                </a:cubicBezTo>
                <a:cubicBezTo>
                  <a:pt x="39863" y="14681"/>
                  <a:pt x="40996" y="14362"/>
                  <a:pt x="42135" y="14362"/>
                </a:cubicBezTo>
                <a:cubicBezTo>
                  <a:pt x="43201" y="14362"/>
                  <a:pt x="44272" y="14642"/>
                  <a:pt x="45232" y="15203"/>
                </a:cubicBezTo>
                <a:cubicBezTo>
                  <a:pt x="49027" y="17502"/>
                  <a:pt x="49071" y="22858"/>
                  <a:pt x="50634" y="27010"/>
                </a:cubicBezTo>
                <a:cubicBezTo>
                  <a:pt x="52642" y="32143"/>
                  <a:pt x="57307" y="35759"/>
                  <a:pt x="62775" y="36450"/>
                </a:cubicBezTo>
                <a:cubicBezTo>
                  <a:pt x="62396" y="25269"/>
                  <a:pt x="63043" y="14065"/>
                  <a:pt x="64694" y="2994"/>
                </a:cubicBezTo>
                <a:cubicBezTo>
                  <a:pt x="57530" y="1745"/>
                  <a:pt x="50232" y="1499"/>
                  <a:pt x="42978" y="1254"/>
                </a:cubicBezTo>
                <a:cubicBezTo>
                  <a:pt x="32957" y="896"/>
                  <a:pt x="22936" y="562"/>
                  <a:pt x="12914" y="249"/>
                </a:cubicBezTo>
                <a:cubicBezTo>
                  <a:pt x="12140" y="215"/>
                  <a:pt x="8634" y="0"/>
                  <a:pt x="5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67" name="Google Shape;567;p42"/>
          <p:cNvSpPr/>
          <p:nvPr/>
        </p:nvSpPr>
        <p:spPr>
          <a:xfrm rot="-5400000">
            <a:off x="-1888219" y="1592238"/>
            <a:ext cx="4130269" cy="1085168"/>
          </a:xfrm>
          <a:custGeom>
            <a:avLst/>
            <a:gdLst/>
            <a:ahLst/>
            <a:cxnLst/>
            <a:rect l="l" t="t" r="r" b="b"/>
            <a:pathLst>
              <a:path w="72716" h="43165" extrusionOk="0">
                <a:moveTo>
                  <a:pt x="36506" y="1"/>
                </a:moveTo>
                <a:cubicBezTo>
                  <a:pt x="24983" y="1"/>
                  <a:pt x="13559" y="1174"/>
                  <a:pt x="0" y="3973"/>
                </a:cubicBezTo>
                <a:cubicBezTo>
                  <a:pt x="982" y="6629"/>
                  <a:pt x="1205" y="12052"/>
                  <a:pt x="1853" y="14262"/>
                </a:cubicBezTo>
                <a:cubicBezTo>
                  <a:pt x="3259" y="19194"/>
                  <a:pt x="12610" y="30220"/>
                  <a:pt x="23859" y="33077"/>
                </a:cubicBezTo>
                <a:cubicBezTo>
                  <a:pt x="25907" y="33596"/>
                  <a:pt x="27823" y="33808"/>
                  <a:pt x="29631" y="33808"/>
                </a:cubicBezTo>
                <a:cubicBezTo>
                  <a:pt x="37728" y="33808"/>
                  <a:pt x="43662" y="29551"/>
                  <a:pt x="49622" y="29551"/>
                </a:cubicBezTo>
                <a:cubicBezTo>
                  <a:pt x="50569" y="29551"/>
                  <a:pt x="51516" y="29659"/>
                  <a:pt x="52472" y="29907"/>
                </a:cubicBezTo>
                <a:cubicBezTo>
                  <a:pt x="60284" y="31938"/>
                  <a:pt x="55507" y="42049"/>
                  <a:pt x="72715" y="43165"/>
                </a:cubicBezTo>
                <a:cubicBezTo>
                  <a:pt x="70483" y="29863"/>
                  <a:pt x="71086" y="16270"/>
                  <a:pt x="71689" y="2812"/>
                </a:cubicBezTo>
                <a:cubicBezTo>
                  <a:pt x="58580" y="1069"/>
                  <a:pt x="47498" y="1"/>
                  <a:pt x="365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68" name="Google Shape;568;p42"/>
          <p:cNvSpPr/>
          <p:nvPr/>
        </p:nvSpPr>
        <p:spPr>
          <a:xfrm rot="5400000">
            <a:off x="387256" y="3610781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69" name="Google Shape;569;p42"/>
          <p:cNvSpPr/>
          <p:nvPr/>
        </p:nvSpPr>
        <p:spPr>
          <a:xfrm rot="5400000">
            <a:off x="603369" y="1722219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70" name="Google Shape;570;p42"/>
          <p:cNvSpPr/>
          <p:nvPr/>
        </p:nvSpPr>
        <p:spPr>
          <a:xfrm rot="5400000">
            <a:off x="-751978" y="255224"/>
            <a:ext cx="2874201" cy="1521816"/>
          </a:xfrm>
          <a:custGeom>
            <a:avLst/>
            <a:gdLst/>
            <a:ahLst/>
            <a:cxnLst/>
            <a:rect l="l" t="t" r="r" b="b"/>
            <a:pathLst>
              <a:path w="80952" h="42859" extrusionOk="0">
                <a:moveTo>
                  <a:pt x="7027" y="1"/>
                </a:moveTo>
                <a:cubicBezTo>
                  <a:pt x="6872" y="1"/>
                  <a:pt x="6717" y="3"/>
                  <a:pt x="6562" y="7"/>
                </a:cubicBezTo>
                <a:cubicBezTo>
                  <a:pt x="4866" y="30"/>
                  <a:pt x="3192" y="387"/>
                  <a:pt x="1629" y="1056"/>
                </a:cubicBezTo>
                <a:cubicBezTo>
                  <a:pt x="0" y="1793"/>
                  <a:pt x="89" y="2418"/>
                  <a:pt x="335" y="4114"/>
                </a:cubicBezTo>
                <a:cubicBezTo>
                  <a:pt x="982" y="8332"/>
                  <a:pt x="1652" y="12528"/>
                  <a:pt x="2321" y="16724"/>
                </a:cubicBezTo>
                <a:lnTo>
                  <a:pt x="4241" y="29022"/>
                </a:lnTo>
                <a:cubicBezTo>
                  <a:pt x="4866" y="32972"/>
                  <a:pt x="6160" y="37347"/>
                  <a:pt x="6160" y="41342"/>
                </a:cubicBezTo>
                <a:cubicBezTo>
                  <a:pt x="6227" y="41676"/>
                  <a:pt x="6294" y="42056"/>
                  <a:pt x="6562" y="42257"/>
                </a:cubicBezTo>
                <a:cubicBezTo>
                  <a:pt x="6776" y="42374"/>
                  <a:pt x="7008" y="42440"/>
                  <a:pt x="7256" y="42440"/>
                </a:cubicBezTo>
                <a:cubicBezTo>
                  <a:pt x="7292" y="42440"/>
                  <a:pt x="7328" y="42438"/>
                  <a:pt x="7365" y="42435"/>
                </a:cubicBezTo>
                <a:cubicBezTo>
                  <a:pt x="18275" y="42693"/>
                  <a:pt x="29189" y="42859"/>
                  <a:pt x="40102" y="42859"/>
                </a:cubicBezTo>
                <a:cubicBezTo>
                  <a:pt x="53724" y="42859"/>
                  <a:pt x="67345" y="42601"/>
                  <a:pt x="80951" y="41944"/>
                </a:cubicBezTo>
                <a:cubicBezTo>
                  <a:pt x="71220" y="38596"/>
                  <a:pt x="61154" y="36409"/>
                  <a:pt x="50910" y="35450"/>
                </a:cubicBezTo>
                <a:cubicBezTo>
                  <a:pt x="46357" y="35003"/>
                  <a:pt x="41513" y="34735"/>
                  <a:pt x="37741" y="32124"/>
                </a:cubicBezTo>
                <a:cubicBezTo>
                  <a:pt x="33880" y="29423"/>
                  <a:pt x="31939" y="24781"/>
                  <a:pt x="30443" y="20317"/>
                </a:cubicBezTo>
                <a:cubicBezTo>
                  <a:pt x="28948" y="15854"/>
                  <a:pt x="27609" y="11144"/>
                  <a:pt x="24439" y="7663"/>
                </a:cubicBezTo>
                <a:cubicBezTo>
                  <a:pt x="22676" y="5743"/>
                  <a:pt x="20422" y="4315"/>
                  <a:pt x="18123" y="3087"/>
                </a:cubicBezTo>
                <a:cubicBezTo>
                  <a:pt x="14732" y="1327"/>
                  <a:pt x="10908" y="1"/>
                  <a:pt x="70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71" name="Google Shape;571;p42"/>
          <p:cNvSpPr/>
          <p:nvPr/>
        </p:nvSpPr>
        <p:spPr>
          <a:xfrm rot="5400000">
            <a:off x="1033906" y="1143081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72" name="Google Shape;572;p42"/>
          <p:cNvSpPr/>
          <p:nvPr/>
        </p:nvSpPr>
        <p:spPr>
          <a:xfrm rot="5400000">
            <a:off x="1978444" y="20094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73" name="Google Shape;573;p42"/>
          <p:cNvSpPr/>
          <p:nvPr/>
        </p:nvSpPr>
        <p:spPr>
          <a:xfrm rot="5400000">
            <a:off x="6115544" y="2556136"/>
            <a:ext cx="4058317" cy="1729782"/>
          </a:xfrm>
          <a:custGeom>
            <a:avLst/>
            <a:gdLst/>
            <a:ahLst/>
            <a:cxnLst/>
            <a:rect l="l" t="t" r="r" b="b"/>
            <a:pathLst>
              <a:path w="64695" h="36451" extrusionOk="0">
                <a:moveTo>
                  <a:pt x="5503" y="0"/>
                </a:moveTo>
                <a:cubicBezTo>
                  <a:pt x="2589" y="0"/>
                  <a:pt x="1" y="186"/>
                  <a:pt x="237" y="874"/>
                </a:cubicBezTo>
                <a:cubicBezTo>
                  <a:pt x="460" y="1499"/>
                  <a:pt x="4411" y="2169"/>
                  <a:pt x="5259" y="2593"/>
                </a:cubicBezTo>
                <a:cubicBezTo>
                  <a:pt x="7178" y="3552"/>
                  <a:pt x="8897" y="4869"/>
                  <a:pt x="10325" y="6454"/>
                </a:cubicBezTo>
                <a:cubicBezTo>
                  <a:pt x="13673" y="10092"/>
                  <a:pt x="16619" y="21050"/>
                  <a:pt x="24989" y="22345"/>
                </a:cubicBezTo>
                <a:cubicBezTo>
                  <a:pt x="25398" y="22407"/>
                  <a:pt x="25804" y="22437"/>
                  <a:pt x="26206" y="22437"/>
                </a:cubicBezTo>
                <a:cubicBezTo>
                  <a:pt x="31849" y="22437"/>
                  <a:pt x="36809" y="16669"/>
                  <a:pt x="38871" y="15314"/>
                </a:cubicBezTo>
                <a:cubicBezTo>
                  <a:pt x="39863" y="14681"/>
                  <a:pt x="40996" y="14362"/>
                  <a:pt x="42135" y="14362"/>
                </a:cubicBezTo>
                <a:cubicBezTo>
                  <a:pt x="43201" y="14362"/>
                  <a:pt x="44272" y="14642"/>
                  <a:pt x="45232" y="15203"/>
                </a:cubicBezTo>
                <a:cubicBezTo>
                  <a:pt x="49027" y="17502"/>
                  <a:pt x="49071" y="22858"/>
                  <a:pt x="50634" y="27010"/>
                </a:cubicBezTo>
                <a:cubicBezTo>
                  <a:pt x="52642" y="32143"/>
                  <a:pt x="57307" y="35759"/>
                  <a:pt x="62775" y="36450"/>
                </a:cubicBezTo>
                <a:cubicBezTo>
                  <a:pt x="62396" y="25269"/>
                  <a:pt x="63043" y="14065"/>
                  <a:pt x="64694" y="2994"/>
                </a:cubicBezTo>
                <a:cubicBezTo>
                  <a:pt x="57530" y="1745"/>
                  <a:pt x="50232" y="1499"/>
                  <a:pt x="42978" y="1254"/>
                </a:cubicBezTo>
                <a:cubicBezTo>
                  <a:pt x="32957" y="896"/>
                  <a:pt x="22936" y="562"/>
                  <a:pt x="12914" y="249"/>
                </a:cubicBezTo>
                <a:cubicBezTo>
                  <a:pt x="12140" y="215"/>
                  <a:pt x="8634" y="0"/>
                  <a:pt x="55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74" name="Google Shape;574;p42"/>
          <p:cNvSpPr/>
          <p:nvPr/>
        </p:nvSpPr>
        <p:spPr>
          <a:xfrm rot="5400000">
            <a:off x="6901950" y="2423794"/>
            <a:ext cx="4130269" cy="1085168"/>
          </a:xfrm>
          <a:custGeom>
            <a:avLst/>
            <a:gdLst/>
            <a:ahLst/>
            <a:cxnLst/>
            <a:rect l="l" t="t" r="r" b="b"/>
            <a:pathLst>
              <a:path w="72716" h="43165" extrusionOk="0">
                <a:moveTo>
                  <a:pt x="36506" y="1"/>
                </a:moveTo>
                <a:cubicBezTo>
                  <a:pt x="24983" y="1"/>
                  <a:pt x="13559" y="1174"/>
                  <a:pt x="0" y="3973"/>
                </a:cubicBezTo>
                <a:cubicBezTo>
                  <a:pt x="982" y="6629"/>
                  <a:pt x="1205" y="12052"/>
                  <a:pt x="1853" y="14262"/>
                </a:cubicBezTo>
                <a:cubicBezTo>
                  <a:pt x="3259" y="19194"/>
                  <a:pt x="12610" y="30220"/>
                  <a:pt x="23859" y="33077"/>
                </a:cubicBezTo>
                <a:cubicBezTo>
                  <a:pt x="25907" y="33596"/>
                  <a:pt x="27823" y="33808"/>
                  <a:pt x="29631" y="33808"/>
                </a:cubicBezTo>
                <a:cubicBezTo>
                  <a:pt x="37728" y="33808"/>
                  <a:pt x="43662" y="29551"/>
                  <a:pt x="49622" y="29551"/>
                </a:cubicBezTo>
                <a:cubicBezTo>
                  <a:pt x="50569" y="29551"/>
                  <a:pt x="51516" y="29659"/>
                  <a:pt x="52472" y="29907"/>
                </a:cubicBezTo>
                <a:cubicBezTo>
                  <a:pt x="60284" y="31938"/>
                  <a:pt x="55507" y="42049"/>
                  <a:pt x="72715" y="43165"/>
                </a:cubicBezTo>
                <a:cubicBezTo>
                  <a:pt x="70483" y="29863"/>
                  <a:pt x="71086" y="16270"/>
                  <a:pt x="71689" y="2812"/>
                </a:cubicBezTo>
                <a:cubicBezTo>
                  <a:pt x="58580" y="1069"/>
                  <a:pt x="47498" y="1"/>
                  <a:pt x="365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75" name="Google Shape;575;p42"/>
          <p:cNvSpPr/>
          <p:nvPr/>
        </p:nvSpPr>
        <p:spPr>
          <a:xfrm rot="-5400000">
            <a:off x="8658344" y="139171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76" name="Google Shape;576;p42"/>
          <p:cNvSpPr/>
          <p:nvPr/>
        </p:nvSpPr>
        <p:spPr>
          <a:xfrm rot="-5400000">
            <a:off x="8377131" y="321548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77" name="Google Shape;577;p42"/>
          <p:cNvSpPr/>
          <p:nvPr/>
        </p:nvSpPr>
        <p:spPr>
          <a:xfrm rot="-5400000">
            <a:off x="7021777" y="3324160"/>
            <a:ext cx="2874201" cy="1521816"/>
          </a:xfrm>
          <a:custGeom>
            <a:avLst/>
            <a:gdLst/>
            <a:ahLst/>
            <a:cxnLst/>
            <a:rect l="l" t="t" r="r" b="b"/>
            <a:pathLst>
              <a:path w="80952" h="42859" extrusionOk="0">
                <a:moveTo>
                  <a:pt x="7027" y="1"/>
                </a:moveTo>
                <a:cubicBezTo>
                  <a:pt x="6872" y="1"/>
                  <a:pt x="6717" y="3"/>
                  <a:pt x="6562" y="7"/>
                </a:cubicBezTo>
                <a:cubicBezTo>
                  <a:pt x="4866" y="30"/>
                  <a:pt x="3192" y="387"/>
                  <a:pt x="1629" y="1056"/>
                </a:cubicBezTo>
                <a:cubicBezTo>
                  <a:pt x="0" y="1793"/>
                  <a:pt x="89" y="2418"/>
                  <a:pt x="335" y="4114"/>
                </a:cubicBezTo>
                <a:cubicBezTo>
                  <a:pt x="982" y="8332"/>
                  <a:pt x="1652" y="12528"/>
                  <a:pt x="2321" y="16724"/>
                </a:cubicBezTo>
                <a:lnTo>
                  <a:pt x="4241" y="29022"/>
                </a:lnTo>
                <a:cubicBezTo>
                  <a:pt x="4866" y="32972"/>
                  <a:pt x="6160" y="37347"/>
                  <a:pt x="6160" y="41342"/>
                </a:cubicBezTo>
                <a:cubicBezTo>
                  <a:pt x="6227" y="41676"/>
                  <a:pt x="6294" y="42056"/>
                  <a:pt x="6562" y="42257"/>
                </a:cubicBezTo>
                <a:cubicBezTo>
                  <a:pt x="6776" y="42374"/>
                  <a:pt x="7008" y="42440"/>
                  <a:pt x="7256" y="42440"/>
                </a:cubicBezTo>
                <a:cubicBezTo>
                  <a:pt x="7292" y="42440"/>
                  <a:pt x="7328" y="42438"/>
                  <a:pt x="7365" y="42435"/>
                </a:cubicBezTo>
                <a:cubicBezTo>
                  <a:pt x="18275" y="42693"/>
                  <a:pt x="29189" y="42859"/>
                  <a:pt x="40102" y="42859"/>
                </a:cubicBezTo>
                <a:cubicBezTo>
                  <a:pt x="53724" y="42859"/>
                  <a:pt x="67345" y="42601"/>
                  <a:pt x="80951" y="41944"/>
                </a:cubicBezTo>
                <a:cubicBezTo>
                  <a:pt x="71220" y="38596"/>
                  <a:pt x="61154" y="36409"/>
                  <a:pt x="50910" y="35450"/>
                </a:cubicBezTo>
                <a:cubicBezTo>
                  <a:pt x="46357" y="35003"/>
                  <a:pt x="41513" y="34735"/>
                  <a:pt x="37741" y="32124"/>
                </a:cubicBezTo>
                <a:cubicBezTo>
                  <a:pt x="33880" y="29423"/>
                  <a:pt x="31939" y="24781"/>
                  <a:pt x="30443" y="20317"/>
                </a:cubicBezTo>
                <a:cubicBezTo>
                  <a:pt x="28948" y="15854"/>
                  <a:pt x="27609" y="11144"/>
                  <a:pt x="24439" y="7663"/>
                </a:cubicBezTo>
                <a:cubicBezTo>
                  <a:pt x="22676" y="5743"/>
                  <a:pt x="20422" y="4315"/>
                  <a:pt x="18123" y="3087"/>
                </a:cubicBezTo>
                <a:cubicBezTo>
                  <a:pt x="14732" y="1327"/>
                  <a:pt x="10908" y="1"/>
                  <a:pt x="70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78" name="Google Shape;578;p42"/>
          <p:cNvSpPr/>
          <p:nvPr/>
        </p:nvSpPr>
        <p:spPr>
          <a:xfrm rot="-5400000">
            <a:off x="8011694" y="385941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79" name="Google Shape;579;p42"/>
          <p:cNvSpPr/>
          <p:nvPr/>
        </p:nvSpPr>
        <p:spPr>
          <a:xfrm rot="-5400000">
            <a:off x="7002056" y="4917606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ive columns 1">
  <p:cSld name="CUSTOM_19">
    <p:spTree>
      <p:nvGrpSpPr>
        <p:cNvPr id="1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p45"/>
          <p:cNvSpPr txBox="1">
            <a:spLocks noGrp="1"/>
          </p:cNvSpPr>
          <p:nvPr>
            <p:ph type="title"/>
          </p:nvPr>
        </p:nvSpPr>
        <p:spPr>
          <a:xfrm>
            <a:off x="1098938" y="1256925"/>
            <a:ext cx="2022300" cy="38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638" name="Google Shape;638;p45"/>
          <p:cNvSpPr txBox="1">
            <a:spLocks noGrp="1"/>
          </p:cNvSpPr>
          <p:nvPr>
            <p:ph type="subTitle" idx="1"/>
          </p:nvPr>
        </p:nvSpPr>
        <p:spPr>
          <a:xfrm>
            <a:off x="1098938" y="1574098"/>
            <a:ext cx="2022300" cy="64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39" name="Google Shape;639;p45"/>
          <p:cNvSpPr txBox="1">
            <a:spLocks noGrp="1"/>
          </p:cNvSpPr>
          <p:nvPr>
            <p:ph type="title" idx="2"/>
          </p:nvPr>
        </p:nvSpPr>
        <p:spPr>
          <a:xfrm>
            <a:off x="6001463" y="1256925"/>
            <a:ext cx="2022300" cy="38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640" name="Google Shape;640;p45"/>
          <p:cNvSpPr txBox="1">
            <a:spLocks noGrp="1"/>
          </p:cNvSpPr>
          <p:nvPr>
            <p:ph type="subTitle" idx="3"/>
          </p:nvPr>
        </p:nvSpPr>
        <p:spPr>
          <a:xfrm>
            <a:off x="6001463" y="1574098"/>
            <a:ext cx="2022300" cy="64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41" name="Google Shape;641;p45"/>
          <p:cNvSpPr txBox="1">
            <a:spLocks noGrp="1"/>
          </p:cNvSpPr>
          <p:nvPr>
            <p:ph type="title" idx="4"/>
          </p:nvPr>
        </p:nvSpPr>
        <p:spPr>
          <a:xfrm>
            <a:off x="1120238" y="3403200"/>
            <a:ext cx="2022300" cy="38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642" name="Google Shape;642;p45"/>
          <p:cNvSpPr txBox="1">
            <a:spLocks noGrp="1"/>
          </p:cNvSpPr>
          <p:nvPr>
            <p:ph type="subTitle" idx="5"/>
          </p:nvPr>
        </p:nvSpPr>
        <p:spPr>
          <a:xfrm>
            <a:off x="1120238" y="3720373"/>
            <a:ext cx="2022300" cy="64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43" name="Google Shape;643;p45"/>
          <p:cNvSpPr txBox="1">
            <a:spLocks noGrp="1"/>
          </p:cNvSpPr>
          <p:nvPr>
            <p:ph type="title" idx="6"/>
          </p:nvPr>
        </p:nvSpPr>
        <p:spPr>
          <a:xfrm>
            <a:off x="6022763" y="3403200"/>
            <a:ext cx="2022300" cy="38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644" name="Google Shape;644;p45"/>
          <p:cNvSpPr txBox="1">
            <a:spLocks noGrp="1"/>
          </p:cNvSpPr>
          <p:nvPr>
            <p:ph type="subTitle" idx="7"/>
          </p:nvPr>
        </p:nvSpPr>
        <p:spPr>
          <a:xfrm>
            <a:off x="6022763" y="3720373"/>
            <a:ext cx="2022300" cy="64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45" name="Google Shape;645;p45"/>
          <p:cNvSpPr txBox="1">
            <a:spLocks noGrp="1"/>
          </p:cNvSpPr>
          <p:nvPr>
            <p:ph type="title" idx="8"/>
          </p:nvPr>
        </p:nvSpPr>
        <p:spPr>
          <a:xfrm>
            <a:off x="3550200" y="2330063"/>
            <a:ext cx="2022300" cy="38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646" name="Google Shape;646;p45"/>
          <p:cNvSpPr txBox="1">
            <a:spLocks noGrp="1"/>
          </p:cNvSpPr>
          <p:nvPr>
            <p:ph type="subTitle" idx="9"/>
          </p:nvPr>
        </p:nvSpPr>
        <p:spPr>
          <a:xfrm>
            <a:off x="3550200" y="2647235"/>
            <a:ext cx="2022300" cy="64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47" name="Google Shape;647;p45"/>
          <p:cNvSpPr/>
          <p:nvPr/>
        </p:nvSpPr>
        <p:spPr>
          <a:xfrm rot="-1518785" flipH="1">
            <a:off x="108221" y="-13636"/>
            <a:ext cx="2228124" cy="918929"/>
          </a:xfrm>
          <a:custGeom>
            <a:avLst/>
            <a:gdLst/>
            <a:ahLst/>
            <a:cxnLst/>
            <a:rect l="l" t="t" r="r" b="b"/>
            <a:pathLst>
              <a:path w="246008" h="61867" extrusionOk="0">
                <a:moveTo>
                  <a:pt x="1" y="0"/>
                </a:moveTo>
                <a:cubicBezTo>
                  <a:pt x="1" y="0"/>
                  <a:pt x="3900" y="44992"/>
                  <a:pt x="39194" y="57840"/>
                </a:cubicBezTo>
                <a:cubicBezTo>
                  <a:pt x="46974" y="60669"/>
                  <a:pt x="53930" y="61867"/>
                  <a:pt x="60240" y="61867"/>
                </a:cubicBezTo>
                <a:cubicBezTo>
                  <a:pt x="95172" y="61867"/>
                  <a:pt x="110319" y="25159"/>
                  <a:pt x="135837" y="25159"/>
                </a:cubicBezTo>
                <a:cubicBezTo>
                  <a:pt x="138295" y="25159"/>
                  <a:pt x="140849" y="25499"/>
                  <a:pt x="143526" y="26246"/>
                </a:cubicBezTo>
                <a:cubicBezTo>
                  <a:pt x="159260" y="30639"/>
                  <a:pt x="172714" y="32419"/>
                  <a:pt x="184185" y="32419"/>
                </a:cubicBezTo>
                <a:cubicBezTo>
                  <a:pt x="233145" y="32419"/>
                  <a:pt x="246008" y="0"/>
                  <a:pt x="24600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48" name="Google Shape;648;p45"/>
          <p:cNvSpPr/>
          <p:nvPr/>
        </p:nvSpPr>
        <p:spPr>
          <a:xfrm rot="-1519228" flipH="1">
            <a:off x="-502377" y="-716362"/>
            <a:ext cx="3782980" cy="1428824"/>
          </a:xfrm>
          <a:custGeom>
            <a:avLst/>
            <a:gdLst/>
            <a:ahLst/>
            <a:cxnLst/>
            <a:rect l="l" t="t" r="r" b="b"/>
            <a:pathLst>
              <a:path w="264364" h="61984" extrusionOk="0">
                <a:moveTo>
                  <a:pt x="0" y="0"/>
                </a:moveTo>
                <a:lnTo>
                  <a:pt x="0" y="60406"/>
                </a:lnTo>
                <a:cubicBezTo>
                  <a:pt x="2845" y="61497"/>
                  <a:pt x="5907" y="61983"/>
                  <a:pt x="9094" y="61983"/>
                </a:cubicBezTo>
                <a:cubicBezTo>
                  <a:pt x="26664" y="61983"/>
                  <a:pt x="48053" y="47209"/>
                  <a:pt x="57950" y="37427"/>
                </a:cubicBezTo>
                <a:cubicBezTo>
                  <a:pt x="64434" y="31013"/>
                  <a:pt x="70724" y="28611"/>
                  <a:pt x="76592" y="28611"/>
                </a:cubicBezTo>
                <a:cubicBezTo>
                  <a:pt x="86364" y="28611"/>
                  <a:pt x="94966" y="35275"/>
                  <a:pt x="101344" y="41180"/>
                </a:cubicBezTo>
                <a:cubicBezTo>
                  <a:pt x="109706" y="48911"/>
                  <a:pt x="119411" y="51657"/>
                  <a:pt x="128732" y="51657"/>
                </a:cubicBezTo>
                <a:cubicBezTo>
                  <a:pt x="140963" y="51657"/>
                  <a:pt x="152533" y="46928"/>
                  <a:pt x="159536" y="42530"/>
                </a:cubicBezTo>
                <a:cubicBezTo>
                  <a:pt x="163971" y="39737"/>
                  <a:pt x="167611" y="38614"/>
                  <a:pt x="170732" y="38614"/>
                </a:cubicBezTo>
                <a:cubicBezTo>
                  <a:pt x="183490" y="38614"/>
                  <a:pt x="187572" y="57371"/>
                  <a:pt x="201829" y="57371"/>
                </a:cubicBezTo>
                <a:cubicBezTo>
                  <a:pt x="204682" y="57371"/>
                  <a:pt x="207942" y="56619"/>
                  <a:pt x="211761" y="54817"/>
                </a:cubicBezTo>
                <a:cubicBezTo>
                  <a:pt x="216023" y="52806"/>
                  <a:pt x="220035" y="52096"/>
                  <a:pt x="223864" y="52096"/>
                </a:cubicBezTo>
                <a:cubicBezTo>
                  <a:pt x="233065" y="52096"/>
                  <a:pt x="241204" y="56197"/>
                  <a:pt x="249202" y="56197"/>
                </a:cubicBezTo>
                <a:cubicBezTo>
                  <a:pt x="254235" y="56197"/>
                  <a:pt x="259212" y="54573"/>
                  <a:pt x="264364" y="49281"/>
                </a:cubicBezTo>
                <a:lnTo>
                  <a:pt x="264364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49" name="Google Shape;649;p45"/>
          <p:cNvSpPr/>
          <p:nvPr/>
        </p:nvSpPr>
        <p:spPr>
          <a:xfrm rot="-1518617">
            <a:off x="-978642" y="-633617"/>
            <a:ext cx="4264746" cy="1843807"/>
          </a:xfrm>
          <a:custGeom>
            <a:avLst/>
            <a:gdLst/>
            <a:ahLst/>
            <a:cxnLst/>
            <a:rect l="l" t="t" r="r" b="b"/>
            <a:pathLst>
              <a:path w="264337" h="53519" extrusionOk="0">
                <a:moveTo>
                  <a:pt x="0" y="0"/>
                </a:moveTo>
                <a:lnTo>
                  <a:pt x="0" y="15527"/>
                </a:lnTo>
                <a:cubicBezTo>
                  <a:pt x="1926" y="15152"/>
                  <a:pt x="3735" y="14976"/>
                  <a:pt x="5438" y="14976"/>
                </a:cubicBezTo>
                <a:cubicBezTo>
                  <a:pt x="30663" y="14976"/>
                  <a:pt x="32875" y="53519"/>
                  <a:pt x="53900" y="53519"/>
                </a:cubicBezTo>
                <a:cubicBezTo>
                  <a:pt x="54445" y="53519"/>
                  <a:pt x="55002" y="53493"/>
                  <a:pt x="55573" y="53440"/>
                </a:cubicBezTo>
                <a:cubicBezTo>
                  <a:pt x="76094" y="51555"/>
                  <a:pt x="75382" y="25592"/>
                  <a:pt x="95618" y="25592"/>
                </a:cubicBezTo>
                <a:cubicBezTo>
                  <a:pt x="98284" y="25592"/>
                  <a:pt x="101312" y="26042"/>
                  <a:pt x="104800" y="27057"/>
                </a:cubicBezTo>
                <a:cubicBezTo>
                  <a:pt x="116474" y="30462"/>
                  <a:pt x="126065" y="31818"/>
                  <a:pt x="134168" y="31818"/>
                </a:cubicBezTo>
                <a:cubicBezTo>
                  <a:pt x="165913" y="31818"/>
                  <a:pt x="174833" y="11001"/>
                  <a:pt x="196809" y="11001"/>
                </a:cubicBezTo>
                <a:cubicBezTo>
                  <a:pt x="197872" y="11001"/>
                  <a:pt x="198967" y="11050"/>
                  <a:pt x="200095" y="11152"/>
                </a:cubicBezTo>
                <a:cubicBezTo>
                  <a:pt x="229610" y="13799"/>
                  <a:pt x="221509" y="30730"/>
                  <a:pt x="264337" y="35806"/>
                </a:cubicBezTo>
                <a:lnTo>
                  <a:pt x="26433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50" name="Google Shape;650;p45"/>
          <p:cNvSpPr/>
          <p:nvPr/>
        </p:nvSpPr>
        <p:spPr>
          <a:xfrm>
            <a:off x="-727683" y="4105400"/>
            <a:ext cx="2443246" cy="939991"/>
          </a:xfrm>
          <a:custGeom>
            <a:avLst/>
            <a:gdLst/>
            <a:ahLst/>
            <a:cxnLst/>
            <a:rect l="l" t="t" r="r" b="b"/>
            <a:pathLst>
              <a:path w="283357" h="76391" extrusionOk="0">
                <a:moveTo>
                  <a:pt x="0" y="76391"/>
                </a:moveTo>
                <a:cubicBezTo>
                  <a:pt x="0" y="76391"/>
                  <a:pt x="7446" y="11303"/>
                  <a:pt x="69809" y="27459"/>
                </a:cubicBezTo>
                <a:cubicBezTo>
                  <a:pt x="163419" y="51659"/>
                  <a:pt x="141479" y="1"/>
                  <a:pt x="215011" y="3524"/>
                </a:cubicBezTo>
                <a:cubicBezTo>
                  <a:pt x="283357" y="6716"/>
                  <a:pt x="283024" y="76391"/>
                  <a:pt x="283024" y="7639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51" name="Google Shape;651;p45"/>
          <p:cNvSpPr/>
          <p:nvPr/>
        </p:nvSpPr>
        <p:spPr>
          <a:xfrm rot="1432117" flipH="1">
            <a:off x="-994133" y="4325918"/>
            <a:ext cx="3153951" cy="1121150"/>
          </a:xfrm>
          <a:custGeom>
            <a:avLst/>
            <a:gdLst/>
            <a:ahLst/>
            <a:cxnLst/>
            <a:rect l="l" t="t" r="r" b="b"/>
            <a:pathLst>
              <a:path w="264364" h="43920" extrusionOk="0">
                <a:moveTo>
                  <a:pt x="219423" y="1"/>
                </a:moveTo>
                <a:cubicBezTo>
                  <a:pt x="218735" y="1"/>
                  <a:pt x="218026" y="14"/>
                  <a:pt x="217297" y="39"/>
                </a:cubicBezTo>
                <a:cubicBezTo>
                  <a:pt x="193855" y="856"/>
                  <a:pt x="190998" y="14255"/>
                  <a:pt x="172689" y="14255"/>
                </a:cubicBezTo>
                <a:cubicBezTo>
                  <a:pt x="167988" y="14255"/>
                  <a:pt x="162268" y="13372"/>
                  <a:pt x="154919" y="11165"/>
                </a:cubicBezTo>
                <a:cubicBezTo>
                  <a:pt x="146746" y="8716"/>
                  <a:pt x="139552" y="7721"/>
                  <a:pt x="133072" y="7721"/>
                </a:cubicBezTo>
                <a:cubicBezTo>
                  <a:pt x="104893" y="7721"/>
                  <a:pt x="90210" y="26543"/>
                  <a:pt x="67183" y="26543"/>
                </a:cubicBezTo>
                <a:cubicBezTo>
                  <a:pt x="66131" y="26543"/>
                  <a:pt x="65061" y="26504"/>
                  <a:pt x="63971" y="26422"/>
                </a:cubicBezTo>
                <a:cubicBezTo>
                  <a:pt x="34457" y="24207"/>
                  <a:pt x="42828" y="9572"/>
                  <a:pt x="0" y="5305"/>
                </a:cubicBezTo>
                <a:lnTo>
                  <a:pt x="0" y="43920"/>
                </a:lnTo>
                <a:lnTo>
                  <a:pt x="264364" y="43920"/>
                </a:lnTo>
                <a:lnTo>
                  <a:pt x="264364" y="9491"/>
                </a:lnTo>
                <a:cubicBezTo>
                  <a:pt x="261782" y="9924"/>
                  <a:pt x="259493" y="10114"/>
                  <a:pt x="257424" y="10114"/>
                </a:cubicBezTo>
                <a:cubicBezTo>
                  <a:pt x="242345" y="10114"/>
                  <a:pt x="238978" y="1"/>
                  <a:pt x="21942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52" name="Google Shape;652;p45"/>
          <p:cNvSpPr/>
          <p:nvPr/>
        </p:nvSpPr>
        <p:spPr>
          <a:xfrm rot="855778">
            <a:off x="-1530463" y="4208916"/>
            <a:ext cx="3605366" cy="1194753"/>
          </a:xfrm>
          <a:custGeom>
            <a:avLst/>
            <a:gdLst/>
            <a:ahLst/>
            <a:cxnLst/>
            <a:rect l="l" t="t" r="r" b="b"/>
            <a:pathLst>
              <a:path w="264364" h="40820" extrusionOk="0">
                <a:moveTo>
                  <a:pt x="224094" y="1"/>
                </a:moveTo>
                <a:cubicBezTo>
                  <a:pt x="221694" y="1"/>
                  <a:pt x="219079" y="167"/>
                  <a:pt x="216217" y="530"/>
                </a:cubicBezTo>
                <a:cubicBezTo>
                  <a:pt x="190574" y="3768"/>
                  <a:pt x="189388" y="22268"/>
                  <a:pt x="168921" y="22268"/>
                </a:cubicBezTo>
                <a:cubicBezTo>
                  <a:pt x="166175" y="22268"/>
                  <a:pt x="163082" y="21935"/>
                  <a:pt x="159536" y="21188"/>
                </a:cubicBezTo>
                <a:cubicBezTo>
                  <a:pt x="147862" y="18719"/>
                  <a:pt x="138271" y="17735"/>
                  <a:pt x="130168" y="17735"/>
                </a:cubicBezTo>
                <a:cubicBezTo>
                  <a:pt x="98424" y="17735"/>
                  <a:pt x="89504" y="32828"/>
                  <a:pt x="67530" y="32828"/>
                </a:cubicBezTo>
                <a:cubicBezTo>
                  <a:pt x="66466" y="32828"/>
                  <a:pt x="65371" y="32792"/>
                  <a:pt x="64241" y="32718"/>
                </a:cubicBezTo>
                <a:cubicBezTo>
                  <a:pt x="34727" y="30801"/>
                  <a:pt x="42828" y="18541"/>
                  <a:pt x="0" y="14842"/>
                </a:cubicBezTo>
                <a:lnTo>
                  <a:pt x="0" y="40819"/>
                </a:lnTo>
                <a:lnTo>
                  <a:pt x="264364" y="40819"/>
                </a:lnTo>
                <a:lnTo>
                  <a:pt x="264364" y="17785"/>
                </a:lnTo>
                <a:cubicBezTo>
                  <a:pt x="250431" y="15121"/>
                  <a:pt x="247008" y="1"/>
                  <a:pt x="22409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53" name="Google Shape;653;p45"/>
          <p:cNvSpPr txBox="1">
            <a:spLocks noGrp="1"/>
          </p:cNvSpPr>
          <p:nvPr>
            <p:ph type="title" idx="13"/>
          </p:nvPr>
        </p:nvSpPr>
        <p:spPr>
          <a:xfrm>
            <a:off x="540000" y="363275"/>
            <a:ext cx="806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54" name="Google Shape;654;p45"/>
          <p:cNvSpPr/>
          <p:nvPr/>
        </p:nvSpPr>
        <p:spPr>
          <a:xfrm rot="5400000">
            <a:off x="2668844" y="152531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55" name="Google Shape;655;p45"/>
          <p:cNvSpPr/>
          <p:nvPr/>
        </p:nvSpPr>
        <p:spPr>
          <a:xfrm rot="5400000">
            <a:off x="1006581" y="446716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56" name="Google Shape;656;p45"/>
          <p:cNvSpPr/>
          <p:nvPr/>
        </p:nvSpPr>
        <p:spPr>
          <a:xfrm rot="-5400000">
            <a:off x="2012019" y="-156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57" name="Google Shape;657;p45"/>
          <p:cNvSpPr/>
          <p:nvPr/>
        </p:nvSpPr>
        <p:spPr>
          <a:xfrm rot="5400000">
            <a:off x="350369" y="3832406"/>
            <a:ext cx="163500" cy="1635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24"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49"/>
          <p:cNvSpPr txBox="1">
            <a:spLocks noGrp="1"/>
          </p:cNvSpPr>
          <p:nvPr>
            <p:ph type="title"/>
          </p:nvPr>
        </p:nvSpPr>
        <p:spPr>
          <a:xfrm flipH="1">
            <a:off x="1031349" y="928025"/>
            <a:ext cx="3742500" cy="1704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723" name="Google Shape;723;p49"/>
          <p:cNvSpPr txBox="1">
            <a:spLocks noGrp="1"/>
          </p:cNvSpPr>
          <p:nvPr>
            <p:ph type="subTitle" idx="1"/>
          </p:nvPr>
        </p:nvSpPr>
        <p:spPr>
          <a:xfrm flipH="1">
            <a:off x="1031044" y="2641900"/>
            <a:ext cx="3742500" cy="157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4" name="Google Shape;724;p49"/>
          <p:cNvSpPr/>
          <p:nvPr/>
        </p:nvSpPr>
        <p:spPr>
          <a:xfrm>
            <a:off x="0" y="0"/>
            <a:ext cx="444900" cy="444900"/>
          </a:xfrm>
          <a:prstGeom prst="ellipse">
            <a:avLst/>
          </a:prstGeom>
          <a:solidFill>
            <a:srgbClr val="FF00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25" name="Google Shape;725;p49"/>
          <p:cNvSpPr/>
          <p:nvPr/>
        </p:nvSpPr>
        <p:spPr>
          <a:xfrm rot="-9281215">
            <a:off x="165301" y="4203731"/>
            <a:ext cx="2228124" cy="918929"/>
          </a:xfrm>
          <a:custGeom>
            <a:avLst/>
            <a:gdLst/>
            <a:ahLst/>
            <a:cxnLst/>
            <a:rect l="l" t="t" r="r" b="b"/>
            <a:pathLst>
              <a:path w="246008" h="61867" extrusionOk="0">
                <a:moveTo>
                  <a:pt x="1" y="0"/>
                </a:moveTo>
                <a:cubicBezTo>
                  <a:pt x="1" y="0"/>
                  <a:pt x="3900" y="44992"/>
                  <a:pt x="39194" y="57840"/>
                </a:cubicBezTo>
                <a:cubicBezTo>
                  <a:pt x="46974" y="60669"/>
                  <a:pt x="53930" y="61867"/>
                  <a:pt x="60240" y="61867"/>
                </a:cubicBezTo>
                <a:cubicBezTo>
                  <a:pt x="95172" y="61867"/>
                  <a:pt x="110319" y="25159"/>
                  <a:pt x="135837" y="25159"/>
                </a:cubicBezTo>
                <a:cubicBezTo>
                  <a:pt x="138295" y="25159"/>
                  <a:pt x="140849" y="25499"/>
                  <a:pt x="143526" y="26246"/>
                </a:cubicBezTo>
                <a:cubicBezTo>
                  <a:pt x="159260" y="30639"/>
                  <a:pt x="172714" y="32419"/>
                  <a:pt x="184185" y="32419"/>
                </a:cubicBezTo>
                <a:cubicBezTo>
                  <a:pt x="233145" y="32419"/>
                  <a:pt x="246008" y="0"/>
                  <a:pt x="24600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26" name="Google Shape;726;p49"/>
          <p:cNvSpPr/>
          <p:nvPr/>
        </p:nvSpPr>
        <p:spPr>
          <a:xfrm rot="-9280772">
            <a:off x="-445297" y="4396562"/>
            <a:ext cx="3782980" cy="1428824"/>
          </a:xfrm>
          <a:custGeom>
            <a:avLst/>
            <a:gdLst/>
            <a:ahLst/>
            <a:cxnLst/>
            <a:rect l="l" t="t" r="r" b="b"/>
            <a:pathLst>
              <a:path w="264364" h="61984" extrusionOk="0">
                <a:moveTo>
                  <a:pt x="0" y="0"/>
                </a:moveTo>
                <a:lnTo>
                  <a:pt x="0" y="60406"/>
                </a:lnTo>
                <a:cubicBezTo>
                  <a:pt x="2845" y="61497"/>
                  <a:pt x="5907" y="61983"/>
                  <a:pt x="9094" y="61983"/>
                </a:cubicBezTo>
                <a:cubicBezTo>
                  <a:pt x="26664" y="61983"/>
                  <a:pt x="48053" y="47209"/>
                  <a:pt x="57950" y="37427"/>
                </a:cubicBezTo>
                <a:cubicBezTo>
                  <a:pt x="64434" y="31013"/>
                  <a:pt x="70724" y="28611"/>
                  <a:pt x="76592" y="28611"/>
                </a:cubicBezTo>
                <a:cubicBezTo>
                  <a:pt x="86364" y="28611"/>
                  <a:pt x="94966" y="35275"/>
                  <a:pt x="101344" y="41180"/>
                </a:cubicBezTo>
                <a:cubicBezTo>
                  <a:pt x="109706" y="48911"/>
                  <a:pt x="119411" y="51657"/>
                  <a:pt x="128732" y="51657"/>
                </a:cubicBezTo>
                <a:cubicBezTo>
                  <a:pt x="140963" y="51657"/>
                  <a:pt x="152533" y="46928"/>
                  <a:pt x="159536" y="42530"/>
                </a:cubicBezTo>
                <a:cubicBezTo>
                  <a:pt x="163971" y="39737"/>
                  <a:pt x="167611" y="38614"/>
                  <a:pt x="170732" y="38614"/>
                </a:cubicBezTo>
                <a:cubicBezTo>
                  <a:pt x="183490" y="38614"/>
                  <a:pt x="187572" y="57371"/>
                  <a:pt x="201829" y="57371"/>
                </a:cubicBezTo>
                <a:cubicBezTo>
                  <a:pt x="204682" y="57371"/>
                  <a:pt x="207942" y="56619"/>
                  <a:pt x="211761" y="54817"/>
                </a:cubicBezTo>
                <a:cubicBezTo>
                  <a:pt x="216023" y="52806"/>
                  <a:pt x="220035" y="52096"/>
                  <a:pt x="223864" y="52096"/>
                </a:cubicBezTo>
                <a:cubicBezTo>
                  <a:pt x="233065" y="52096"/>
                  <a:pt x="241204" y="56197"/>
                  <a:pt x="249202" y="56197"/>
                </a:cubicBezTo>
                <a:cubicBezTo>
                  <a:pt x="254235" y="56197"/>
                  <a:pt x="259212" y="54573"/>
                  <a:pt x="264364" y="49281"/>
                </a:cubicBezTo>
                <a:lnTo>
                  <a:pt x="264364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27" name="Google Shape;727;p49"/>
          <p:cNvSpPr/>
          <p:nvPr/>
        </p:nvSpPr>
        <p:spPr>
          <a:xfrm rot="-9281383" flipH="1">
            <a:off x="-921562" y="3898835"/>
            <a:ext cx="4264746" cy="1843807"/>
          </a:xfrm>
          <a:custGeom>
            <a:avLst/>
            <a:gdLst/>
            <a:ahLst/>
            <a:cxnLst/>
            <a:rect l="l" t="t" r="r" b="b"/>
            <a:pathLst>
              <a:path w="264337" h="53519" extrusionOk="0">
                <a:moveTo>
                  <a:pt x="0" y="0"/>
                </a:moveTo>
                <a:lnTo>
                  <a:pt x="0" y="15527"/>
                </a:lnTo>
                <a:cubicBezTo>
                  <a:pt x="1926" y="15152"/>
                  <a:pt x="3735" y="14976"/>
                  <a:pt x="5438" y="14976"/>
                </a:cubicBezTo>
                <a:cubicBezTo>
                  <a:pt x="30663" y="14976"/>
                  <a:pt x="32875" y="53519"/>
                  <a:pt x="53900" y="53519"/>
                </a:cubicBezTo>
                <a:cubicBezTo>
                  <a:pt x="54445" y="53519"/>
                  <a:pt x="55002" y="53493"/>
                  <a:pt x="55573" y="53440"/>
                </a:cubicBezTo>
                <a:cubicBezTo>
                  <a:pt x="76094" y="51555"/>
                  <a:pt x="75382" y="25592"/>
                  <a:pt x="95618" y="25592"/>
                </a:cubicBezTo>
                <a:cubicBezTo>
                  <a:pt x="98284" y="25592"/>
                  <a:pt x="101312" y="26042"/>
                  <a:pt x="104800" y="27057"/>
                </a:cubicBezTo>
                <a:cubicBezTo>
                  <a:pt x="116474" y="30462"/>
                  <a:pt x="126065" y="31818"/>
                  <a:pt x="134168" y="31818"/>
                </a:cubicBezTo>
                <a:cubicBezTo>
                  <a:pt x="165913" y="31818"/>
                  <a:pt x="174833" y="11001"/>
                  <a:pt x="196809" y="11001"/>
                </a:cubicBezTo>
                <a:cubicBezTo>
                  <a:pt x="197872" y="11001"/>
                  <a:pt x="198967" y="11050"/>
                  <a:pt x="200095" y="11152"/>
                </a:cubicBezTo>
                <a:cubicBezTo>
                  <a:pt x="229610" y="13799"/>
                  <a:pt x="221509" y="30730"/>
                  <a:pt x="264337" y="35806"/>
                </a:cubicBezTo>
                <a:lnTo>
                  <a:pt x="26433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28" name="Google Shape;728;p49"/>
          <p:cNvSpPr/>
          <p:nvPr/>
        </p:nvSpPr>
        <p:spPr>
          <a:xfrm rot="10800000" flipH="1">
            <a:off x="-670603" y="7"/>
            <a:ext cx="2443246" cy="939991"/>
          </a:xfrm>
          <a:custGeom>
            <a:avLst/>
            <a:gdLst/>
            <a:ahLst/>
            <a:cxnLst/>
            <a:rect l="l" t="t" r="r" b="b"/>
            <a:pathLst>
              <a:path w="283357" h="76391" extrusionOk="0">
                <a:moveTo>
                  <a:pt x="0" y="76391"/>
                </a:moveTo>
                <a:cubicBezTo>
                  <a:pt x="0" y="76391"/>
                  <a:pt x="7446" y="11303"/>
                  <a:pt x="69809" y="27459"/>
                </a:cubicBezTo>
                <a:cubicBezTo>
                  <a:pt x="163419" y="51659"/>
                  <a:pt x="141479" y="1"/>
                  <a:pt x="215011" y="3524"/>
                </a:cubicBezTo>
                <a:cubicBezTo>
                  <a:pt x="283357" y="6716"/>
                  <a:pt x="283024" y="76391"/>
                  <a:pt x="283024" y="7639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29" name="Google Shape;729;p49"/>
          <p:cNvSpPr/>
          <p:nvPr/>
        </p:nvSpPr>
        <p:spPr>
          <a:xfrm rot="9367883">
            <a:off x="-937053" y="-338044"/>
            <a:ext cx="3153951" cy="1121150"/>
          </a:xfrm>
          <a:custGeom>
            <a:avLst/>
            <a:gdLst/>
            <a:ahLst/>
            <a:cxnLst/>
            <a:rect l="l" t="t" r="r" b="b"/>
            <a:pathLst>
              <a:path w="264364" h="43920" extrusionOk="0">
                <a:moveTo>
                  <a:pt x="219423" y="1"/>
                </a:moveTo>
                <a:cubicBezTo>
                  <a:pt x="218735" y="1"/>
                  <a:pt x="218026" y="14"/>
                  <a:pt x="217297" y="39"/>
                </a:cubicBezTo>
                <a:cubicBezTo>
                  <a:pt x="193855" y="856"/>
                  <a:pt x="190998" y="14255"/>
                  <a:pt x="172689" y="14255"/>
                </a:cubicBezTo>
                <a:cubicBezTo>
                  <a:pt x="167988" y="14255"/>
                  <a:pt x="162268" y="13372"/>
                  <a:pt x="154919" y="11165"/>
                </a:cubicBezTo>
                <a:cubicBezTo>
                  <a:pt x="146746" y="8716"/>
                  <a:pt x="139552" y="7721"/>
                  <a:pt x="133072" y="7721"/>
                </a:cubicBezTo>
                <a:cubicBezTo>
                  <a:pt x="104893" y="7721"/>
                  <a:pt x="90210" y="26543"/>
                  <a:pt x="67183" y="26543"/>
                </a:cubicBezTo>
                <a:cubicBezTo>
                  <a:pt x="66131" y="26543"/>
                  <a:pt x="65061" y="26504"/>
                  <a:pt x="63971" y="26422"/>
                </a:cubicBezTo>
                <a:cubicBezTo>
                  <a:pt x="34457" y="24207"/>
                  <a:pt x="42828" y="9572"/>
                  <a:pt x="0" y="5305"/>
                </a:cubicBezTo>
                <a:lnTo>
                  <a:pt x="0" y="43920"/>
                </a:lnTo>
                <a:lnTo>
                  <a:pt x="264364" y="43920"/>
                </a:lnTo>
                <a:lnTo>
                  <a:pt x="264364" y="9491"/>
                </a:lnTo>
                <a:cubicBezTo>
                  <a:pt x="261782" y="9924"/>
                  <a:pt x="259493" y="10114"/>
                  <a:pt x="257424" y="10114"/>
                </a:cubicBezTo>
                <a:cubicBezTo>
                  <a:pt x="242345" y="10114"/>
                  <a:pt x="238978" y="1"/>
                  <a:pt x="21942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30" name="Google Shape;730;p49"/>
          <p:cNvSpPr/>
          <p:nvPr/>
        </p:nvSpPr>
        <p:spPr>
          <a:xfrm rot="-1518617">
            <a:off x="-992817" y="-870267"/>
            <a:ext cx="4264746" cy="1843807"/>
          </a:xfrm>
          <a:custGeom>
            <a:avLst/>
            <a:gdLst/>
            <a:ahLst/>
            <a:cxnLst/>
            <a:rect l="l" t="t" r="r" b="b"/>
            <a:pathLst>
              <a:path w="264337" h="53519" extrusionOk="0">
                <a:moveTo>
                  <a:pt x="0" y="0"/>
                </a:moveTo>
                <a:lnTo>
                  <a:pt x="0" y="15527"/>
                </a:lnTo>
                <a:cubicBezTo>
                  <a:pt x="1926" y="15152"/>
                  <a:pt x="3735" y="14976"/>
                  <a:pt x="5438" y="14976"/>
                </a:cubicBezTo>
                <a:cubicBezTo>
                  <a:pt x="30663" y="14976"/>
                  <a:pt x="32875" y="53519"/>
                  <a:pt x="53900" y="53519"/>
                </a:cubicBezTo>
                <a:cubicBezTo>
                  <a:pt x="54445" y="53519"/>
                  <a:pt x="55002" y="53493"/>
                  <a:pt x="55573" y="53440"/>
                </a:cubicBezTo>
                <a:cubicBezTo>
                  <a:pt x="76094" y="51555"/>
                  <a:pt x="75382" y="25592"/>
                  <a:pt x="95618" y="25592"/>
                </a:cubicBezTo>
                <a:cubicBezTo>
                  <a:pt x="98284" y="25592"/>
                  <a:pt x="101312" y="26042"/>
                  <a:pt x="104800" y="27057"/>
                </a:cubicBezTo>
                <a:cubicBezTo>
                  <a:pt x="116474" y="30462"/>
                  <a:pt x="126065" y="31818"/>
                  <a:pt x="134168" y="31818"/>
                </a:cubicBezTo>
                <a:cubicBezTo>
                  <a:pt x="165913" y="31818"/>
                  <a:pt x="174833" y="11001"/>
                  <a:pt x="196809" y="11001"/>
                </a:cubicBezTo>
                <a:cubicBezTo>
                  <a:pt x="197872" y="11001"/>
                  <a:pt x="198967" y="11050"/>
                  <a:pt x="200095" y="11152"/>
                </a:cubicBezTo>
                <a:cubicBezTo>
                  <a:pt x="229610" y="13799"/>
                  <a:pt x="221509" y="30730"/>
                  <a:pt x="264337" y="35806"/>
                </a:cubicBezTo>
                <a:lnTo>
                  <a:pt x="264337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31" name="Google Shape;731;p49"/>
          <p:cNvSpPr/>
          <p:nvPr/>
        </p:nvSpPr>
        <p:spPr>
          <a:xfrm rot="5400000">
            <a:off x="2202194" y="459636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32" name="Google Shape;732;p49"/>
          <p:cNvSpPr/>
          <p:nvPr/>
        </p:nvSpPr>
        <p:spPr>
          <a:xfrm rot="-5400000">
            <a:off x="565106" y="822619"/>
            <a:ext cx="98400" cy="987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CUSTOM_32"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52"/>
          <p:cNvSpPr txBox="1">
            <a:spLocks noGrp="1"/>
          </p:cNvSpPr>
          <p:nvPr>
            <p:ph type="title"/>
          </p:nvPr>
        </p:nvSpPr>
        <p:spPr>
          <a:xfrm>
            <a:off x="540000" y="363275"/>
            <a:ext cx="806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61" name="Google Shape;761;p52"/>
          <p:cNvSpPr txBox="1">
            <a:spLocks noGrp="1"/>
          </p:cNvSpPr>
          <p:nvPr>
            <p:ph type="subTitle" idx="1"/>
          </p:nvPr>
        </p:nvSpPr>
        <p:spPr>
          <a:xfrm>
            <a:off x="4758125" y="1203300"/>
            <a:ext cx="3601800" cy="295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AB40"/>
              </a:buClr>
              <a:buSzPts val="2100"/>
              <a:buFont typeface="Open Sans Light"/>
              <a:buChar char="●"/>
              <a:defRPr sz="1400"/>
            </a:lvl1pPr>
            <a:lvl2pPr lvl="1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AB40"/>
              </a:buClr>
              <a:buSzPts val="2100"/>
              <a:buFont typeface="Open Sans Light"/>
              <a:buChar char="○"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AB40"/>
              </a:buClr>
              <a:buSzPts val="2100"/>
              <a:buFont typeface="Open Sans Light"/>
              <a:buChar char="■"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AB40"/>
              </a:buClr>
              <a:buSzPts val="2100"/>
              <a:buFont typeface="Open Sans Light"/>
              <a:buChar char="●"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AB40"/>
              </a:buClr>
              <a:buSzPts val="2100"/>
              <a:buFont typeface="Open Sans Light"/>
              <a:buChar char="○"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AB40"/>
              </a:buClr>
              <a:buSzPts val="2100"/>
              <a:buFont typeface="Open Sans Light"/>
              <a:buChar char="■"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AB40"/>
              </a:buClr>
              <a:buSzPts val="2100"/>
              <a:buFont typeface="Open Sans Light"/>
              <a:buChar char="●"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AB40"/>
              </a:buClr>
              <a:buSzPts val="2100"/>
              <a:buFont typeface="Open Sans Light"/>
              <a:buChar char="○"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AB40"/>
              </a:buClr>
              <a:buSzPts val="2100"/>
              <a:buFont typeface="Open Sans Light"/>
              <a:buChar char="■"/>
              <a:defRPr/>
            </a:lvl9pPr>
          </a:lstStyle>
          <a:p>
            <a:endParaRPr/>
          </a:p>
        </p:txBody>
      </p:sp>
      <p:sp>
        <p:nvSpPr>
          <p:cNvPr id="762" name="Google Shape;762;p52"/>
          <p:cNvSpPr/>
          <p:nvPr/>
        </p:nvSpPr>
        <p:spPr>
          <a:xfrm rot="10800000" flipH="1">
            <a:off x="-394184" y="-47562"/>
            <a:ext cx="2443246" cy="939991"/>
          </a:xfrm>
          <a:custGeom>
            <a:avLst/>
            <a:gdLst/>
            <a:ahLst/>
            <a:cxnLst/>
            <a:rect l="l" t="t" r="r" b="b"/>
            <a:pathLst>
              <a:path w="283357" h="76391" extrusionOk="0">
                <a:moveTo>
                  <a:pt x="0" y="76391"/>
                </a:moveTo>
                <a:cubicBezTo>
                  <a:pt x="0" y="76391"/>
                  <a:pt x="7446" y="11303"/>
                  <a:pt x="69809" y="27459"/>
                </a:cubicBezTo>
                <a:cubicBezTo>
                  <a:pt x="163419" y="51659"/>
                  <a:pt x="141479" y="1"/>
                  <a:pt x="215011" y="3524"/>
                </a:cubicBezTo>
                <a:cubicBezTo>
                  <a:pt x="283357" y="6716"/>
                  <a:pt x="283024" y="76391"/>
                  <a:pt x="283024" y="7639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63" name="Google Shape;763;p52"/>
          <p:cNvSpPr/>
          <p:nvPr/>
        </p:nvSpPr>
        <p:spPr>
          <a:xfrm rot="9367883">
            <a:off x="-660634" y="-449239"/>
            <a:ext cx="3153951" cy="1121150"/>
          </a:xfrm>
          <a:custGeom>
            <a:avLst/>
            <a:gdLst/>
            <a:ahLst/>
            <a:cxnLst/>
            <a:rect l="l" t="t" r="r" b="b"/>
            <a:pathLst>
              <a:path w="264364" h="43920" extrusionOk="0">
                <a:moveTo>
                  <a:pt x="219423" y="1"/>
                </a:moveTo>
                <a:cubicBezTo>
                  <a:pt x="218735" y="1"/>
                  <a:pt x="218026" y="14"/>
                  <a:pt x="217297" y="39"/>
                </a:cubicBezTo>
                <a:cubicBezTo>
                  <a:pt x="193855" y="856"/>
                  <a:pt x="190998" y="14255"/>
                  <a:pt x="172689" y="14255"/>
                </a:cubicBezTo>
                <a:cubicBezTo>
                  <a:pt x="167988" y="14255"/>
                  <a:pt x="162268" y="13372"/>
                  <a:pt x="154919" y="11165"/>
                </a:cubicBezTo>
                <a:cubicBezTo>
                  <a:pt x="146746" y="8716"/>
                  <a:pt x="139552" y="7721"/>
                  <a:pt x="133072" y="7721"/>
                </a:cubicBezTo>
                <a:cubicBezTo>
                  <a:pt x="104893" y="7721"/>
                  <a:pt x="90210" y="26543"/>
                  <a:pt x="67183" y="26543"/>
                </a:cubicBezTo>
                <a:cubicBezTo>
                  <a:pt x="66131" y="26543"/>
                  <a:pt x="65061" y="26504"/>
                  <a:pt x="63971" y="26422"/>
                </a:cubicBezTo>
                <a:cubicBezTo>
                  <a:pt x="34457" y="24207"/>
                  <a:pt x="42828" y="9572"/>
                  <a:pt x="0" y="5305"/>
                </a:cubicBezTo>
                <a:lnTo>
                  <a:pt x="0" y="43920"/>
                </a:lnTo>
                <a:lnTo>
                  <a:pt x="264364" y="43920"/>
                </a:lnTo>
                <a:lnTo>
                  <a:pt x="264364" y="9491"/>
                </a:lnTo>
                <a:cubicBezTo>
                  <a:pt x="261782" y="9924"/>
                  <a:pt x="259493" y="10114"/>
                  <a:pt x="257424" y="10114"/>
                </a:cubicBezTo>
                <a:cubicBezTo>
                  <a:pt x="242345" y="10114"/>
                  <a:pt x="238978" y="1"/>
                  <a:pt x="21942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64" name="Google Shape;764;p52"/>
          <p:cNvSpPr/>
          <p:nvPr/>
        </p:nvSpPr>
        <p:spPr>
          <a:xfrm rot="9944222" flipH="1">
            <a:off x="-1196964" y="-405839"/>
            <a:ext cx="3605366" cy="1194753"/>
          </a:xfrm>
          <a:custGeom>
            <a:avLst/>
            <a:gdLst/>
            <a:ahLst/>
            <a:cxnLst/>
            <a:rect l="l" t="t" r="r" b="b"/>
            <a:pathLst>
              <a:path w="264364" h="40820" extrusionOk="0">
                <a:moveTo>
                  <a:pt x="224094" y="1"/>
                </a:moveTo>
                <a:cubicBezTo>
                  <a:pt x="221694" y="1"/>
                  <a:pt x="219079" y="167"/>
                  <a:pt x="216217" y="530"/>
                </a:cubicBezTo>
                <a:cubicBezTo>
                  <a:pt x="190574" y="3768"/>
                  <a:pt x="189388" y="22268"/>
                  <a:pt x="168921" y="22268"/>
                </a:cubicBezTo>
                <a:cubicBezTo>
                  <a:pt x="166175" y="22268"/>
                  <a:pt x="163082" y="21935"/>
                  <a:pt x="159536" y="21188"/>
                </a:cubicBezTo>
                <a:cubicBezTo>
                  <a:pt x="147862" y="18719"/>
                  <a:pt x="138271" y="17735"/>
                  <a:pt x="130168" y="17735"/>
                </a:cubicBezTo>
                <a:cubicBezTo>
                  <a:pt x="98424" y="17735"/>
                  <a:pt x="89504" y="32828"/>
                  <a:pt x="67530" y="32828"/>
                </a:cubicBezTo>
                <a:cubicBezTo>
                  <a:pt x="66466" y="32828"/>
                  <a:pt x="65371" y="32792"/>
                  <a:pt x="64241" y="32718"/>
                </a:cubicBezTo>
                <a:cubicBezTo>
                  <a:pt x="34727" y="30801"/>
                  <a:pt x="42828" y="18541"/>
                  <a:pt x="0" y="14842"/>
                </a:cubicBezTo>
                <a:lnTo>
                  <a:pt x="0" y="40819"/>
                </a:lnTo>
                <a:lnTo>
                  <a:pt x="264364" y="40819"/>
                </a:lnTo>
                <a:lnTo>
                  <a:pt x="264364" y="17785"/>
                </a:lnTo>
                <a:cubicBezTo>
                  <a:pt x="250431" y="15121"/>
                  <a:pt x="247008" y="1"/>
                  <a:pt x="22409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65" name="Google Shape;765;p52"/>
          <p:cNvSpPr/>
          <p:nvPr/>
        </p:nvSpPr>
        <p:spPr>
          <a:xfrm rot="3327864">
            <a:off x="2723221" y="251912"/>
            <a:ext cx="163516" cy="163516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66" name="Google Shape;766;p52"/>
          <p:cNvSpPr/>
          <p:nvPr/>
        </p:nvSpPr>
        <p:spPr>
          <a:xfrm rot="3326249">
            <a:off x="1540673" y="961357"/>
            <a:ext cx="98360" cy="9877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67" name="Google Shape;767;p52"/>
          <p:cNvSpPr/>
          <p:nvPr/>
        </p:nvSpPr>
        <p:spPr>
          <a:xfrm rot="-7473751">
            <a:off x="2083361" y="523229"/>
            <a:ext cx="98360" cy="9877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68" name="Google Shape;768;p52"/>
          <p:cNvSpPr/>
          <p:nvPr/>
        </p:nvSpPr>
        <p:spPr>
          <a:xfrm rot="3327864">
            <a:off x="652661" y="787093"/>
            <a:ext cx="163516" cy="163516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40000" y="363275"/>
            <a:ext cx="806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Font typeface="Josefin Sans"/>
              <a:buNone/>
              <a:defRPr sz="3000" b="1">
                <a:solidFill>
                  <a:schemeClr val="accent6"/>
                </a:solidFill>
                <a:latin typeface="Josefin Sans"/>
                <a:ea typeface="Josefin Sans"/>
                <a:cs typeface="Josefin Sans"/>
                <a:sym typeface="Josefin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40000" y="1152475"/>
            <a:ext cx="806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8" r:id="rId3"/>
    <p:sldLayoutId id="2147483660" r:id="rId4"/>
    <p:sldLayoutId id="2147483662" r:id="rId5"/>
    <p:sldLayoutId id="2147483688" r:id="rId6"/>
    <p:sldLayoutId id="2147483691" r:id="rId7"/>
    <p:sldLayoutId id="2147483695" r:id="rId8"/>
    <p:sldLayoutId id="2147483698" r:id="rId9"/>
    <p:sldLayoutId id="2147483702" r:id="rId10"/>
    <p:sldLayoutId id="2147483708" r:id="rId11"/>
    <p:sldLayoutId id="2147483710" r:id="rId12"/>
    <p:sldLayoutId id="2147483711" r:id="rId13"/>
    <p:sldLayoutId id="2147483712" r:id="rId14"/>
    <p:sldLayoutId id="2147483713" r:id="rId15"/>
    <p:sldLayoutId id="2147483714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p74"/>
          <p:cNvSpPr txBox="1">
            <a:spLocks noGrp="1"/>
          </p:cNvSpPr>
          <p:nvPr>
            <p:ph type="ctrTitle"/>
          </p:nvPr>
        </p:nvSpPr>
        <p:spPr>
          <a:xfrm>
            <a:off x="815400" y="1407838"/>
            <a:ext cx="7513200" cy="194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Majoring in Emergency Medical Services</a:t>
            </a:r>
            <a:endParaRPr dirty="0"/>
          </a:p>
        </p:txBody>
      </p:sp>
      <p:sp>
        <p:nvSpPr>
          <p:cNvPr id="1033" name="Google Shape;1033;p74"/>
          <p:cNvSpPr txBox="1">
            <a:spLocks noGrp="1"/>
          </p:cNvSpPr>
          <p:nvPr>
            <p:ph type="subTitle" idx="1"/>
          </p:nvPr>
        </p:nvSpPr>
        <p:spPr>
          <a:xfrm>
            <a:off x="815400" y="3353163"/>
            <a:ext cx="7513200" cy="85456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Exploring Careers, Rural Medicine, and Paramedic School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By: Alyssa Doty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3">
          <a:extLst>
            <a:ext uri="{FF2B5EF4-FFF2-40B4-BE49-F238E27FC236}">
              <a16:creationId xmlns:a16="http://schemas.microsoft.com/office/drawing/2014/main" id="{D2C15A9B-DEFE-12D3-EC62-C0209D7C8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1094;p80">
            <a:extLst>
              <a:ext uri="{FF2B5EF4-FFF2-40B4-BE49-F238E27FC236}">
                <a16:creationId xmlns:a16="http://schemas.microsoft.com/office/drawing/2014/main" id="{27725C55-34D7-E48B-258C-814054C39C9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12500" y="2589376"/>
            <a:ext cx="5319000" cy="8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Key Skills</a:t>
            </a:r>
            <a:endParaRPr dirty="0"/>
          </a:p>
        </p:txBody>
      </p:sp>
      <p:sp>
        <p:nvSpPr>
          <p:cNvPr id="1095" name="Google Shape;1095;p80">
            <a:extLst>
              <a:ext uri="{FF2B5EF4-FFF2-40B4-BE49-F238E27FC236}">
                <a16:creationId xmlns:a16="http://schemas.microsoft.com/office/drawing/2014/main" id="{54526101-58D1-9653-64B3-7F414FE3FC73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3105600" y="1164675"/>
            <a:ext cx="2932800" cy="97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5152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1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3">
          <a:extLst>
            <a:ext uri="{FF2B5EF4-FFF2-40B4-BE49-F238E27FC236}">
              <a16:creationId xmlns:a16="http://schemas.microsoft.com/office/drawing/2014/main" id="{74F887FB-59E9-6757-658B-DA7B7082A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8BF6459F-45A0-2348-1498-9D6ACF03D5E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553738" y="868921"/>
            <a:ext cx="5759876" cy="3200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4000" dirty="0">
                <a:solidFill>
                  <a:schemeClr val="tx1"/>
                </a:solidFill>
                <a:latin typeface="Josefin Sans" pitchFamily="2" charset="0"/>
              </a:rPr>
              <a:t>Key Skills You’ll Learn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Josefin Sans" pitchFamily="2" charset="0"/>
              </a:rPr>
              <a:t>Advanced airway management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Josefin Sans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1800" dirty="0">
                <a:solidFill>
                  <a:schemeClr val="tx1"/>
                </a:solidFill>
                <a:latin typeface="Josefin Sans" pitchFamily="2" charset="0"/>
              </a:rPr>
              <a:t>Cardiac monitoring and ECG interpretation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Josefin Sans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Josefin Sans" pitchFamily="2" charset="0"/>
              </a:rPr>
              <a:t>Medication Administration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Josefin Sans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1800" dirty="0">
                <a:solidFill>
                  <a:schemeClr val="tx1"/>
                </a:solidFill>
                <a:latin typeface="Josefin Sans" pitchFamily="2" charset="0"/>
              </a:rPr>
              <a:t>Trauma Assessment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Josefin Sans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Josefin Sans" pitchFamily="2" charset="0"/>
              </a:rPr>
              <a:t>Scene management and communication</a:t>
            </a:r>
          </a:p>
        </p:txBody>
      </p:sp>
    </p:spTree>
    <p:extLst>
      <p:ext uri="{BB962C8B-B14F-4D97-AF65-F5344CB8AC3E}">
        <p14:creationId xmlns:p14="http://schemas.microsoft.com/office/powerpoint/2010/main" val="1945730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3">
          <a:extLst>
            <a:ext uri="{FF2B5EF4-FFF2-40B4-BE49-F238E27FC236}">
              <a16:creationId xmlns:a16="http://schemas.microsoft.com/office/drawing/2014/main" id="{B19A8D8D-6591-19F9-A7A5-686D1DF4A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1094;p80">
            <a:extLst>
              <a:ext uri="{FF2B5EF4-FFF2-40B4-BE49-F238E27FC236}">
                <a16:creationId xmlns:a16="http://schemas.microsoft.com/office/drawing/2014/main" id="{57F1CEC1-F76F-9F9D-DAF8-77948D935E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12500" y="2589376"/>
            <a:ext cx="5319000" cy="8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Career Progression</a:t>
            </a:r>
            <a:endParaRPr dirty="0"/>
          </a:p>
        </p:txBody>
      </p:sp>
      <p:sp>
        <p:nvSpPr>
          <p:cNvPr id="1095" name="Google Shape;1095;p80">
            <a:extLst>
              <a:ext uri="{FF2B5EF4-FFF2-40B4-BE49-F238E27FC236}">
                <a16:creationId xmlns:a16="http://schemas.microsoft.com/office/drawing/2014/main" id="{5923DDCB-E560-AC03-EF7E-961477C76BD6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3105600" y="1164675"/>
            <a:ext cx="2932800" cy="97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661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1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3" name="Google Shape;1563;p105"/>
          <p:cNvSpPr txBox="1">
            <a:spLocks noGrp="1"/>
          </p:cNvSpPr>
          <p:nvPr>
            <p:ph type="title"/>
          </p:nvPr>
        </p:nvSpPr>
        <p:spPr>
          <a:xfrm>
            <a:off x="1098937" y="1256925"/>
            <a:ext cx="2298467" cy="38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Field Medic</a:t>
            </a:r>
            <a:endParaRPr dirty="0"/>
          </a:p>
        </p:txBody>
      </p:sp>
      <p:sp>
        <p:nvSpPr>
          <p:cNvPr id="1564" name="Google Shape;1564;p105"/>
          <p:cNvSpPr txBox="1">
            <a:spLocks noGrp="1"/>
          </p:cNvSpPr>
          <p:nvPr>
            <p:ph type="subTitle" idx="1"/>
          </p:nvPr>
        </p:nvSpPr>
        <p:spPr>
          <a:xfrm>
            <a:off x="1098938" y="1574098"/>
            <a:ext cx="2022300" cy="64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Working in the field on an ambulance </a:t>
            </a:r>
            <a:endParaRPr dirty="0"/>
          </a:p>
        </p:txBody>
      </p:sp>
      <p:sp>
        <p:nvSpPr>
          <p:cNvPr id="1565" name="Google Shape;1565;p105"/>
          <p:cNvSpPr txBox="1">
            <a:spLocks noGrp="1"/>
          </p:cNvSpPr>
          <p:nvPr>
            <p:ph type="title" idx="2"/>
          </p:nvPr>
        </p:nvSpPr>
        <p:spPr>
          <a:xfrm>
            <a:off x="6001463" y="1256925"/>
            <a:ext cx="2022300" cy="38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FF/Medic</a:t>
            </a:r>
            <a:endParaRPr dirty="0"/>
          </a:p>
        </p:txBody>
      </p:sp>
      <p:sp>
        <p:nvSpPr>
          <p:cNvPr id="1566" name="Google Shape;1566;p105"/>
          <p:cNvSpPr txBox="1">
            <a:spLocks noGrp="1"/>
          </p:cNvSpPr>
          <p:nvPr>
            <p:ph type="subTitle" idx="3"/>
          </p:nvPr>
        </p:nvSpPr>
        <p:spPr>
          <a:xfrm>
            <a:off x="6001463" y="1574098"/>
            <a:ext cx="2022300" cy="64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Working as a firefighter/paramedic for a fire department</a:t>
            </a:r>
            <a:endParaRPr dirty="0"/>
          </a:p>
        </p:txBody>
      </p:sp>
      <p:sp>
        <p:nvSpPr>
          <p:cNvPr id="1567" name="Google Shape;1567;p105"/>
          <p:cNvSpPr txBox="1">
            <a:spLocks noGrp="1"/>
          </p:cNvSpPr>
          <p:nvPr>
            <p:ph type="title" idx="4"/>
          </p:nvPr>
        </p:nvSpPr>
        <p:spPr>
          <a:xfrm>
            <a:off x="1120238" y="3403200"/>
            <a:ext cx="2022300" cy="38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Flight Medic</a:t>
            </a:r>
            <a:endParaRPr dirty="0"/>
          </a:p>
        </p:txBody>
      </p:sp>
      <p:sp>
        <p:nvSpPr>
          <p:cNvPr id="1568" name="Google Shape;1568;p105"/>
          <p:cNvSpPr txBox="1">
            <a:spLocks noGrp="1"/>
          </p:cNvSpPr>
          <p:nvPr>
            <p:ph type="subTitle" idx="5"/>
          </p:nvPr>
        </p:nvSpPr>
        <p:spPr>
          <a:xfrm>
            <a:off x="1120238" y="3662923"/>
            <a:ext cx="2022300" cy="64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Working on a helicopter/plane transporting critical patients</a:t>
            </a:r>
            <a:endParaRPr dirty="0"/>
          </a:p>
        </p:txBody>
      </p:sp>
      <p:sp>
        <p:nvSpPr>
          <p:cNvPr id="1569" name="Google Shape;1569;p105"/>
          <p:cNvSpPr txBox="1">
            <a:spLocks noGrp="1"/>
          </p:cNvSpPr>
          <p:nvPr>
            <p:ph type="title" idx="6"/>
          </p:nvPr>
        </p:nvSpPr>
        <p:spPr>
          <a:xfrm>
            <a:off x="6022762" y="3403200"/>
            <a:ext cx="2288613" cy="38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Community Outreach</a:t>
            </a:r>
            <a:endParaRPr dirty="0"/>
          </a:p>
        </p:txBody>
      </p:sp>
      <p:sp>
        <p:nvSpPr>
          <p:cNvPr id="1570" name="Google Shape;1570;p105"/>
          <p:cNvSpPr txBox="1">
            <a:spLocks noGrp="1"/>
          </p:cNvSpPr>
          <p:nvPr>
            <p:ph type="subTitle" idx="7"/>
          </p:nvPr>
        </p:nvSpPr>
        <p:spPr>
          <a:xfrm>
            <a:off x="6155918" y="3662923"/>
            <a:ext cx="2022300" cy="64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Talking to community about injury prevention/public health</a:t>
            </a:r>
            <a:endParaRPr dirty="0"/>
          </a:p>
        </p:txBody>
      </p:sp>
      <p:sp>
        <p:nvSpPr>
          <p:cNvPr id="1571" name="Google Shape;1571;p105"/>
          <p:cNvSpPr txBox="1">
            <a:spLocks noGrp="1"/>
          </p:cNvSpPr>
          <p:nvPr>
            <p:ph type="title" idx="8"/>
          </p:nvPr>
        </p:nvSpPr>
        <p:spPr>
          <a:xfrm>
            <a:off x="3397404" y="2424525"/>
            <a:ext cx="2378928" cy="38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Critical Care Medic</a:t>
            </a:r>
            <a:endParaRPr dirty="0"/>
          </a:p>
        </p:txBody>
      </p:sp>
      <p:sp>
        <p:nvSpPr>
          <p:cNvPr id="1572" name="Google Shape;1572;p105"/>
          <p:cNvSpPr txBox="1">
            <a:spLocks noGrp="1"/>
          </p:cNvSpPr>
          <p:nvPr>
            <p:ph type="subTitle" idx="9"/>
          </p:nvPr>
        </p:nvSpPr>
        <p:spPr>
          <a:xfrm>
            <a:off x="3550200" y="2647235"/>
            <a:ext cx="2022300" cy="64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 special certification which allows care for more crictical patients </a:t>
            </a:r>
            <a:endParaRPr dirty="0"/>
          </a:p>
        </p:txBody>
      </p:sp>
      <p:sp>
        <p:nvSpPr>
          <p:cNvPr id="1573" name="Google Shape;1573;p105"/>
          <p:cNvSpPr txBox="1">
            <a:spLocks noGrp="1"/>
          </p:cNvSpPr>
          <p:nvPr>
            <p:ph type="title" idx="13"/>
          </p:nvPr>
        </p:nvSpPr>
        <p:spPr>
          <a:xfrm>
            <a:off x="2131388" y="4678988"/>
            <a:ext cx="806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Josefin Sans"/>
                <a:ea typeface="Josefin Sans"/>
                <a:cs typeface="Josefin Sans"/>
                <a:sym typeface="Josefin Sans"/>
              </a:rPr>
              <a:t>This is only a small glimpse into numerous opportunities… </a:t>
            </a:r>
            <a:endParaRPr sz="1600" dirty="0">
              <a:latin typeface="Josefin Sans"/>
              <a:ea typeface="Josefin Sans"/>
              <a:cs typeface="Josefin Sans"/>
              <a:sym typeface="Josefin San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EC7CC4-357B-1380-2777-A318C15FFFAE}"/>
              </a:ext>
            </a:extLst>
          </p:cNvPr>
          <p:cNvSpPr txBox="1"/>
          <p:nvPr/>
        </p:nvSpPr>
        <p:spPr>
          <a:xfrm>
            <a:off x="3047448" y="178162"/>
            <a:ext cx="30491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Josefin Sans" pitchFamily="2" charset="0"/>
              </a:rPr>
              <a:t>Opportunities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3">
          <a:extLst>
            <a:ext uri="{FF2B5EF4-FFF2-40B4-BE49-F238E27FC236}">
              <a16:creationId xmlns:a16="http://schemas.microsoft.com/office/drawing/2014/main" id="{78B2A4BB-85D1-C23C-FBCF-27C485150A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D0950495-093D-B1F5-43F9-4B5E840FED4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375317" y="730422"/>
            <a:ext cx="6527181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Josefin Sans" pitchFamily="2" charset="0"/>
              </a:rPr>
              <a:t>Rural Medicine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1800" dirty="0">
                <a:solidFill>
                  <a:schemeClr val="tx1"/>
                </a:solidFill>
                <a:latin typeface="Josefin Sans" pitchFamily="2" charset="0"/>
              </a:rPr>
              <a:t>Paramedics play a critical role in rural medicine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Josefin Sans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Josefin Sans" pitchFamily="2" charset="0"/>
              </a:rPr>
              <a:t>Extremely common in NM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Josefin Sans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1800" dirty="0">
                <a:solidFill>
                  <a:schemeClr val="tx1"/>
                </a:solidFill>
                <a:latin typeface="Josefin Sans" pitchFamily="2" charset="0"/>
              </a:rPr>
              <a:t>Extended transport times= greater autonomy/responsibility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Josefin Sans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Josefin Sans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1800" dirty="0">
                <a:solidFill>
                  <a:schemeClr val="tx1"/>
                </a:solidFill>
                <a:latin typeface="Josefin Sans" pitchFamily="2" charset="0"/>
              </a:rPr>
              <a:t>Growing need for community paramedicine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1800" dirty="0">
              <a:solidFill>
                <a:schemeClr val="tx1"/>
              </a:solidFill>
              <a:latin typeface="Josefin Sans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Josefin Sans" pitchFamily="2" charset="0"/>
              </a:rPr>
              <a:t>Often highest level of medical experience in rural communities</a:t>
            </a:r>
          </a:p>
        </p:txBody>
      </p:sp>
    </p:spTree>
    <p:extLst>
      <p:ext uri="{BB962C8B-B14F-4D97-AF65-F5344CB8AC3E}">
        <p14:creationId xmlns:p14="http://schemas.microsoft.com/office/powerpoint/2010/main" val="584607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5" name="Google Shape;1885;p119"/>
          <p:cNvSpPr txBox="1">
            <a:spLocks noGrp="1"/>
          </p:cNvSpPr>
          <p:nvPr>
            <p:ph type="title"/>
          </p:nvPr>
        </p:nvSpPr>
        <p:spPr>
          <a:xfrm>
            <a:off x="2055541" y="520850"/>
            <a:ext cx="5032917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Opportunies for Growth</a:t>
            </a:r>
            <a:endParaRPr dirty="0"/>
          </a:p>
        </p:txBody>
      </p:sp>
      <p:sp>
        <p:nvSpPr>
          <p:cNvPr id="1886" name="Google Shape;1886;p119"/>
          <p:cNvSpPr txBox="1">
            <a:spLocks noGrp="1"/>
          </p:cNvSpPr>
          <p:nvPr>
            <p:ph type="subTitle" idx="1"/>
          </p:nvPr>
        </p:nvSpPr>
        <p:spPr>
          <a:xfrm>
            <a:off x="4826837" y="1414900"/>
            <a:ext cx="355888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Further Education</a:t>
            </a:r>
            <a:endParaRPr dirty="0"/>
          </a:p>
        </p:txBody>
      </p:sp>
      <p:sp>
        <p:nvSpPr>
          <p:cNvPr id="1887" name="Google Shape;1887;p119"/>
          <p:cNvSpPr txBox="1">
            <a:spLocks noGrp="1"/>
          </p:cNvSpPr>
          <p:nvPr>
            <p:ph type="subTitle" idx="2"/>
          </p:nvPr>
        </p:nvSpPr>
        <p:spPr>
          <a:xfrm>
            <a:off x="5234939" y="1796603"/>
            <a:ext cx="2742676" cy="169337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dirty="0"/>
              <a:t>Nursing, PA school, Medical school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dirty="0"/>
              <a:t>Healthcare Adminsitration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dirty="0"/>
              <a:t>EMS education/Instruction</a:t>
            </a:r>
            <a:endParaRPr dirty="0"/>
          </a:p>
        </p:txBody>
      </p:sp>
      <p:sp>
        <p:nvSpPr>
          <p:cNvPr id="1888" name="Google Shape;1888;p119"/>
          <p:cNvSpPr txBox="1">
            <a:spLocks noGrp="1"/>
          </p:cNvSpPr>
          <p:nvPr>
            <p:ph type="subTitle" idx="3"/>
          </p:nvPr>
        </p:nvSpPr>
        <p:spPr>
          <a:xfrm>
            <a:off x="1140288" y="1414900"/>
            <a:ext cx="30453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Specializations</a:t>
            </a:r>
            <a:endParaRPr dirty="0"/>
          </a:p>
        </p:txBody>
      </p:sp>
      <p:sp>
        <p:nvSpPr>
          <p:cNvPr id="1889" name="Google Shape;1889;p119"/>
          <p:cNvSpPr txBox="1">
            <a:spLocks noGrp="1"/>
          </p:cNvSpPr>
          <p:nvPr>
            <p:ph type="subTitle" idx="4"/>
          </p:nvPr>
        </p:nvSpPr>
        <p:spPr>
          <a:xfrm>
            <a:off x="1442988" y="1797833"/>
            <a:ext cx="2439900" cy="10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dirty="0"/>
              <a:t>Tactical EMS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dirty="0"/>
              <a:t>Wilderness/Remote Medicine 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dirty="0"/>
              <a:t>Critical Care transport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  <p:sp>
        <p:nvSpPr>
          <p:cNvPr id="1892" name="Google Shape;1892;p119"/>
          <p:cNvSpPr txBox="1">
            <a:spLocks noGrp="1"/>
          </p:cNvSpPr>
          <p:nvPr>
            <p:ph type="subTitle" idx="7"/>
          </p:nvPr>
        </p:nvSpPr>
        <p:spPr>
          <a:xfrm>
            <a:off x="3304187" y="3132976"/>
            <a:ext cx="30453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Josefin Sans" pitchFamily="2" charset="0"/>
                <a:ea typeface="Bebas Neue"/>
                <a:cs typeface="Bebas Neue"/>
                <a:sym typeface="Bebas Neue"/>
              </a:rPr>
              <a:t>Certifications</a:t>
            </a:r>
            <a:endParaRPr dirty="0">
              <a:solidFill>
                <a:schemeClr val="tx1"/>
              </a:solidFill>
              <a:latin typeface="Josefin Sans" pitchFamily="2" charset="0"/>
              <a:ea typeface="Bebas Neue"/>
              <a:cs typeface="Bebas Neue"/>
              <a:sym typeface="Bebas Neue"/>
            </a:endParaRPr>
          </a:p>
        </p:txBody>
      </p:sp>
      <p:sp>
        <p:nvSpPr>
          <p:cNvPr id="1893" name="Google Shape;1893;p119"/>
          <p:cNvSpPr txBox="1">
            <a:spLocks noGrp="1"/>
          </p:cNvSpPr>
          <p:nvPr>
            <p:ph type="subTitle" idx="8"/>
          </p:nvPr>
        </p:nvSpPr>
        <p:spPr>
          <a:xfrm>
            <a:off x="2808465" y="3489976"/>
            <a:ext cx="4036743" cy="161281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dirty="0"/>
              <a:t>PHTLS, ACLS, PALS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" dirty="0"/>
              <a:t>This will be received while in paramedic school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" dirty="0"/>
              <a:t>CCP-C, FP-C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" dirty="0"/>
              <a:t>These are specialty certifications for critical care/flight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3">
          <a:extLst>
            <a:ext uri="{FF2B5EF4-FFF2-40B4-BE49-F238E27FC236}">
              <a16:creationId xmlns:a16="http://schemas.microsoft.com/office/drawing/2014/main" id="{5FE6F3BD-9882-3210-4543-94B9FE4052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1094;p80">
            <a:extLst>
              <a:ext uri="{FF2B5EF4-FFF2-40B4-BE49-F238E27FC236}">
                <a16:creationId xmlns:a16="http://schemas.microsoft.com/office/drawing/2014/main" id="{CFB6B7CB-44C1-4798-A6E3-D94758BBCAC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12500" y="2589376"/>
            <a:ext cx="5319000" cy="8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Challenges and Rewards</a:t>
            </a:r>
            <a:endParaRPr dirty="0"/>
          </a:p>
        </p:txBody>
      </p:sp>
      <p:sp>
        <p:nvSpPr>
          <p:cNvPr id="1095" name="Google Shape;1095;p80">
            <a:extLst>
              <a:ext uri="{FF2B5EF4-FFF2-40B4-BE49-F238E27FC236}">
                <a16:creationId xmlns:a16="http://schemas.microsoft.com/office/drawing/2014/main" id="{BBF08234-B036-D8D0-2C6F-A1914C4813E6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3105600" y="1164675"/>
            <a:ext cx="2932800" cy="97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1658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1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4">
          <a:extLst>
            <a:ext uri="{FF2B5EF4-FFF2-40B4-BE49-F238E27FC236}">
              <a16:creationId xmlns:a16="http://schemas.microsoft.com/office/drawing/2014/main" id="{4B485B2B-204F-D633-2DA9-3363A9A5E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5" name="Google Shape;1885;p119">
            <a:extLst>
              <a:ext uri="{FF2B5EF4-FFF2-40B4-BE49-F238E27FC236}">
                <a16:creationId xmlns:a16="http://schemas.microsoft.com/office/drawing/2014/main" id="{A9D28110-B2A4-D4E9-EC72-61EF25B702F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99785" y="363275"/>
            <a:ext cx="5032917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Challenges and Rewards</a:t>
            </a:r>
            <a:endParaRPr dirty="0"/>
          </a:p>
        </p:txBody>
      </p:sp>
      <p:sp>
        <p:nvSpPr>
          <p:cNvPr id="1886" name="Google Shape;1886;p119">
            <a:extLst>
              <a:ext uri="{FF2B5EF4-FFF2-40B4-BE49-F238E27FC236}">
                <a16:creationId xmlns:a16="http://schemas.microsoft.com/office/drawing/2014/main" id="{CEE1CA0B-7044-AE8C-C3D3-45B81CC5AF6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655714" y="1236400"/>
            <a:ext cx="355888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Rewards</a:t>
            </a:r>
            <a:endParaRPr dirty="0"/>
          </a:p>
        </p:txBody>
      </p:sp>
      <p:sp>
        <p:nvSpPr>
          <p:cNvPr id="1887" name="Google Shape;1887;p119">
            <a:extLst>
              <a:ext uri="{FF2B5EF4-FFF2-40B4-BE49-F238E27FC236}">
                <a16:creationId xmlns:a16="http://schemas.microsoft.com/office/drawing/2014/main" id="{89C35CA0-8EA0-BE80-2C1A-FAEAD8E7773A}"/>
              </a:ext>
            </a:extLst>
          </p:cNvPr>
          <p:cNvSpPr txBox="1">
            <a:spLocks noGrp="1"/>
          </p:cNvSpPr>
          <p:nvPr>
            <p:ph type="subTitle" idx="2"/>
          </p:nvPr>
        </p:nvSpPr>
        <p:spPr>
          <a:xfrm>
            <a:off x="4958415" y="1593400"/>
            <a:ext cx="2742676" cy="25164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dirty="0"/>
              <a:t>Saving lives and make a difference in the community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L</a:t>
            </a:r>
            <a:r>
              <a:rPr lang="en" dirty="0"/>
              <a:t>ifelong learning and skill devlopment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lang="en" dirty="0"/>
              <a:t>trong professional community 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dirty="0"/>
              <a:t>Community outreach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  <p:sp>
        <p:nvSpPr>
          <p:cNvPr id="1888" name="Google Shape;1888;p119">
            <a:extLst>
              <a:ext uri="{FF2B5EF4-FFF2-40B4-BE49-F238E27FC236}">
                <a16:creationId xmlns:a16="http://schemas.microsoft.com/office/drawing/2014/main" id="{3C7DA668-DB2B-977A-8CCF-9BF9C1AA6DE4}"/>
              </a:ext>
            </a:extLst>
          </p:cNvPr>
          <p:cNvSpPr txBox="1">
            <a:spLocks noGrp="1"/>
          </p:cNvSpPr>
          <p:nvPr>
            <p:ph type="subTitle" idx="3"/>
          </p:nvPr>
        </p:nvSpPr>
        <p:spPr>
          <a:xfrm>
            <a:off x="1442988" y="1236400"/>
            <a:ext cx="3045300" cy="35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Challenges </a:t>
            </a:r>
            <a:endParaRPr dirty="0"/>
          </a:p>
        </p:txBody>
      </p:sp>
      <p:sp>
        <p:nvSpPr>
          <p:cNvPr id="1889" name="Google Shape;1889;p119">
            <a:extLst>
              <a:ext uri="{FF2B5EF4-FFF2-40B4-BE49-F238E27FC236}">
                <a16:creationId xmlns:a16="http://schemas.microsoft.com/office/drawing/2014/main" id="{A49003C1-4322-DDAE-97E7-E57E738CE7F7}"/>
              </a:ext>
            </a:extLst>
          </p:cNvPr>
          <p:cNvSpPr txBox="1">
            <a:spLocks noGrp="1"/>
          </p:cNvSpPr>
          <p:nvPr>
            <p:ph type="subTitle" idx="4"/>
          </p:nvPr>
        </p:nvSpPr>
        <p:spPr>
          <a:xfrm>
            <a:off x="1745687" y="1598808"/>
            <a:ext cx="2439900" cy="23082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dirty="0"/>
              <a:t>Physically and emotionally demanding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dirty="0"/>
              <a:t>Shift work and long hours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dirty="0"/>
              <a:t>Exposure to trauma and critical incidents 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5D2E4B-38EA-70A9-BCD6-6549370863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5949" y="3045023"/>
            <a:ext cx="2832339" cy="1884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606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0">
          <a:extLst>
            <a:ext uri="{FF2B5EF4-FFF2-40B4-BE49-F238E27FC236}">
              <a16:creationId xmlns:a16="http://schemas.microsoft.com/office/drawing/2014/main" id="{AE242F7E-AA11-FE0F-3715-F130A0C1F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F943F632-4A7E-3A10-C50D-D78D5ACC3D33}"/>
              </a:ext>
            </a:extLst>
          </p:cNvPr>
          <p:cNvSpPr txBox="1"/>
          <p:nvPr/>
        </p:nvSpPr>
        <p:spPr>
          <a:xfrm>
            <a:off x="2200506" y="584841"/>
            <a:ext cx="47429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Josefin Sans" pitchFamily="2" charset="0"/>
              </a:rPr>
              <a:t>Final Thoughts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12C709D-74A8-38FB-936B-261A0F69E910}"/>
              </a:ext>
            </a:extLst>
          </p:cNvPr>
          <p:cNvSpPr txBox="1"/>
          <p:nvPr/>
        </p:nvSpPr>
        <p:spPr>
          <a:xfrm>
            <a:off x="2252546" y="1397619"/>
            <a:ext cx="463890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Josefin Sans" pitchFamily="2" charset="0"/>
              </a:rPr>
              <a:t>EMS is a dynamic and rapidly expanding career with room to grow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Josefin Sans" pitchFamily="2" charset="0"/>
              </a:rPr>
              <a:t>Paramedic school is a rigorous but rewarding journey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Josefin Sans" pitchFamily="2" charset="0"/>
              </a:rPr>
              <a:t>Rural and community focused medicine are growing areas of need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Josefin Sans" pitchFamily="2" charset="0"/>
              </a:rPr>
              <a:t>This field offers several paths whether its clinical, educational, administrative</a:t>
            </a:r>
          </a:p>
        </p:txBody>
      </p:sp>
    </p:spTree>
    <p:extLst>
      <p:ext uri="{BB962C8B-B14F-4D97-AF65-F5344CB8AC3E}">
        <p14:creationId xmlns:p14="http://schemas.microsoft.com/office/powerpoint/2010/main" val="20536966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CF3AA-5240-AF48-5573-D991155FE8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737293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Google Shape;1061;p77"/>
          <p:cNvSpPr txBox="1">
            <a:spLocks noGrp="1"/>
          </p:cNvSpPr>
          <p:nvPr>
            <p:ph type="title"/>
          </p:nvPr>
        </p:nvSpPr>
        <p:spPr>
          <a:xfrm>
            <a:off x="2372869" y="2611248"/>
            <a:ext cx="1594800" cy="69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05</a:t>
            </a:r>
            <a:endParaRPr dirty="0"/>
          </a:p>
        </p:txBody>
      </p:sp>
      <p:sp>
        <p:nvSpPr>
          <p:cNvPr id="1062" name="Google Shape;1062;p77"/>
          <p:cNvSpPr txBox="1">
            <a:spLocks noGrp="1"/>
          </p:cNvSpPr>
          <p:nvPr>
            <p:ph type="title" idx="2"/>
          </p:nvPr>
        </p:nvSpPr>
        <p:spPr>
          <a:xfrm>
            <a:off x="5495575" y="2601454"/>
            <a:ext cx="1594800" cy="69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06</a:t>
            </a:r>
            <a:endParaRPr dirty="0"/>
          </a:p>
        </p:txBody>
      </p:sp>
      <p:sp>
        <p:nvSpPr>
          <p:cNvPr id="1063" name="Google Shape;1063;p77"/>
          <p:cNvSpPr txBox="1">
            <a:spLocks noGrp="1"/>
          </p:cNvSpPr>
          <p:nvPr>
            <p:ph type="subTitle" idx="1"/>
          </p:nvPr>
        </p:nvSpPr>
        <p:spPr>
          <a:xfrm>
            <a:off x="718800" y="1641600"/>
            <a:ext cx="2669700" cy="3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/>
              <a:t>What is EMS?</a:t>
            </a:r>
            <a:endParaRPr dirty="0"/>
          </a:p>
        </p:txBody>
      </p:sp>
      <p:sp>
        <p:nvSpPr>
          <p:cNvPr id="1065" name="Google Shape;1065;p77"/>
          <p:cNvSpPr txBox="1">
            <a:spLocks noGrp="1"/>
          </p:cNvSpPr>
          <p:nvPr>
            <p:ph type="subTitle" idx="4"/>
          </p:nvPr>
        </p:nvSpPr>
        <p:spPr>
          <a:xfrm>
            <a:off x="3237150" y="1641600"/>
            <a:ext cx="2669700" cy="3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dirty="0"/>
              <a:t>Paramedic School</a:t>
            </a:r>
            <a:endParaRPr dirty="0"/>
          </a:p>
        </p:txBody>
      </p:sp>
      <p:sp>
        <p:nvSpPr>
          <p:cNvPr id="1067" name="Google Shape;1067;p77"/>
          <p:cNvSpPr txBox="1">
            <a:spLocks noGrp="1"/>
          </p:cNvSpPr>
          <p:nvPr>
            <p:ph type="subTitle" idx="6"/>
          </p:nvPr>
        </p:nvSpPr>
        <p:spPr>
          <a:xfrm>
            <a:off x="5755500" y="1641600"/>
            <a:ext cx="2669700" cy="3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/>
              <a:t>Key Skills</a:t>
            </a:r>
            <a:endParaRPr dirty="0"/>
          </a:p>
        </p:txBody>
      </p:sp>
      <p:sp>
        <p:nvSpPr>
          <p:cNvPr id="1069" name="Google Shape;1069;p77"/>
          <p:cNvSpPr txBox="1">
            <a:spLocks noGrp="1"/>
          </p:cNvSpPr>
          <p:nvPr>
            <p:ph type="subTitle" idx="8"/>
          </p:nvPr>
        </p:nvSpPr>
        <p:spPr>
          <a:xfrm>
            <a:off x="1688675" y="3117196"/>
            <a:ext cx="3092100" cy="3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/>
              <a:t>Career Progression</a:t>
            </a:r>
            <a:endParaRPr dirty="0"/>
          </a:p>
        </p:txBody>
      </p:sp>
      <p:sp>
        <p:nvSpPr>
          <p:cNvPr id="1071" name="Google Shape;1071;p77"/>
          <p:cNvSpPr txBox="1">
            <a:spLocks noGrp="1"/>
          </p:cNvSpPr>
          <p:nvPr>
            <p:ph type="subTitle" idx="13"/>
          </p:nvPr>
        </p:nvSpPr>
        <p:spPr>
          <a:xfrm>
            <a:off x="4958125" y="3087454"/>
            <a:ext cx="2669700" cy="3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US" dirty="0"/>
              <a:t>Challenges and Rewards</a:t>
            </a:r>
            <a:endParaRPr dirty="0"/>
          </a:p>
        </p:txBody>
      </p:sp>
      <p:sp>
        <p:nvSpPr>
          <p:cNvPr id="1073" name="Google Shape;1073;p77"/>
          <p:cNvSpPr txBox="1">
            <a:spLocks noGrp="1"/>
          </p:cNvSpPr>
          <p:nvPr>
            <p:ph type="title" idx="15"/>
          </p:nvPr>
        </p:nvSpPr>
        <p:spPr>
          <a:xfrm>
            <a:off x="1256225" y="1132242"/>
            <a:ext cx="1594800" cy="69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01/02</a:t>
            </a:r>
            <a:endParaRPr dirty="0"/>
          </a:p>
        </p:txBody>
      </p:sp>
      <p:sp>
        <p:nvSpPr>
          <p:cNvPr id="1074" name="Google Shape;1074;p77"/>
          <p:cNvSpPr txBox="1">
            <a:spLocks noGrp="1"/>
          </p:cNvSpPr>
          <p:nvPr>
            <p:ph type="title" idx="16"/>
          </p:nvPr>
        </p:nvSpPr>
        <p:spPr>
          <a:xfrm>
            <a:off x="3774600" y="1132242"/>
            <a:ext cx="1594800" cy="69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 dirty="0"/>
          </a:p>
        </p:txBody>
      </p:sp>
      <p:sp>
        <p:nvSpPr>
          <p:cNvPr id="1075" name="Google Shape;1075;p77"/>
          <p:cNvSpPr txBox="1">
            <a:spLocks noGrp="1"/>
          </p:cNvSpPr>
          <p:nvPr>
            <p:ph type="title" idx="17"/>
          </p:nvPr>
        </p:nvSpPr>
        <p:spPr>
          <a:xfrm>
            <a:off x="6292975" y="1132242"/>
            <a:ext cx="1594800" cy="69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04</a:t>
            </a:r>
            <a:endParaRPr dirty="0"/>
          </a:p>
        </p:txBody>
      </p:sp>
      <p:sp>
        <p:nvSpPr>
          <p:cNvPr id="1076" name="Google Shape;1076;p77"/>
          <p:cNvSpPr txBox="1">
            <a:spLocks noGrp="1"/>
          </p:cNvSpPr>
          <p:nvPr>
            <p:ph type="title" idx="18"/>
          </p:nvPr>
        </p:nvSpPr>
        <p:spPr>
          <a:xfrm>
            <a:off x="2727000" y="363275"/>
            <a:ext cx="3690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Table of contents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1094;p80"/>
          <p:cNvSpPr txBox="1">
            <a:spLocks noGrp="1"/>
          </p:cNvSpPr>
          <p:nvPr>
            <p:ph type="title"/>
          </p:nvPr>
        </p:nvSpPr>
        <p:spPr>
          <a:xfrm>
            <a:off x="1912475" y="2261338"/>
            <a:ext cx="5319000" cy="8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What is EMS?</a:t>
            </a:r>
            <a:endParaRPr dirty="0"/>
          </a:p>
        </p:txBody>
      </p:sp>
      <p:sp>
        <p:nvSpPr>
          <p:cNvPr id="1095" name="Google Shape;1095;p80"/>
          <p:cNvSpPr txBox="1">
            <a:spLocks noGrp="1"/>
          </p:cNvSpPr>
          <p:nvPr>
            <p:ph type="title" idx="2"/>
          </p:nvPr>
        </p:nvSpPr>
        <p:spPr>
          <a:xfrm>
            <a:off x="3105600" y="1164675"/>
            <a:ext cx="2932800" cy="97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1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884B9C5F-E8C2-DF88-B8F9-070A3E313D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4595" y="991994"/>
            <a:ext cx="6794809" cy="3159512"/>
          </a:xfrm>
        </p:spPr>
        <p:txBody>
          <a:bodyPr/>
          <a:lstStyle/>
          <a:p>
            <a:pPr algn="l"/>
            <a:endParaRPr lang="en-US" dirty="0">
              <a:latin typeface="Josefin Sans" pitchFamily="2" charset="0"/>
            </a:endParaRPr>
          </a:p>
          <a:p>
            <a:pPr marL="0" lvl="0" indent="0" algn="l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dirty="0">
                <a:solidFill>
                  <a:schemeClr val="tx1"/>
                </a:solidFill>
                <a:latin typeface="Josefin Sans" pitchFamily="2" charset="0"/>
              </a:rPr>
              <a:t>EMS = Emergency Medical Services</a:t>
            </a:r>
          </a:p>
          <a:p>
            <a:pPr marL="0" lvl="0" indent="0" algn="l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dirty="0">
                <a:solidFill>
                  <a:schemeClr val="tx1"/>
                </a:solidFill>
                <a:latin typeface="Josefin Sans" pitchFamily="2" charset="0"/>
              </a:rPr>
              <a:t>A field focused on providing acute medical care in emergencies</a:t>
            </a:r>
          </a:p>
          <a:p>
            <a:pPr marL="0" lvl="0" indent="0" algn="l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dirty="0">
                <a:solidFill>
                  <a:schemeClr val="tx1"/>
                </a:solidFill>
                <a:latin typeface="Josefin Sans" pitchFamily="2" charset="0"/>
              </a:rPr>
              <a:t>Combines medical knowledge with fast, effective action</a:t>
            </a:r>
          </a:p>
          <a:p>
            <a:pPr marL="0" lvl="0" indent="0" algn="l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altLang="en-US" dirty="0">
                <a:solidFill>
                  <a:schemeClr val="tx1"/>
                </a:solidFill>
                <a:latin typeface="Josefin Sans" pitchFamily="2" charset="0"/>
              </a:rPr>
              <a:t>Includes EMTs, paramedics, dispatchers, flight medics, and more</a:t>
            </a:r>
          </a:p>
          <a:p>
            <a:pPr algn="l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EC48D5-31AA-8CBE-8343-6833C52D8656}"/>
              </a:ext>
            </a:extLst>
          </p:cNvPr>
          <p:cNvSpPr txBox="1"/>
          <p:nvPr/>
        </p:nvSpPr>
        <p:spPr>
          <a:xfrm>
            <a:off x="1345580" y="750849"/>
            <a:ext cx="62372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  <a:latin typeface="Josefin Sans" pitchFamily="2" charset="0"/>
              </a:rPr>
              <a:t>What is it?</a:t>
            </a:r>
          </a:p>
        </p:txBody>
      </p:sp>
      <p:grpSp>
        <p:nvGrpSpPr>
          <p:cNvPr id="14" name="Google Shape;7723;p152">
            <a:extLst>
              <a:ext uri="{FF2B5EF4-FFF2-40B4-BE49-F238E27FC236}">
                <a16:creationId xmlns:a16="http://schemas.microsoft.com/office/drawing/2014/main" id="{40D06DF6-7368-7700-B455-BD3CF48A02F2}"/>
              </a:ext>
            </a:extLst>
          </p:cNvPr>
          <p:cNvGrpSpPr/>
          <p:nvPr/>
        </p:nvGrpSpPr>
        <p:grpSpPr>
          <a:xfrm>
            <a:off x="5990967" y="3940349"/>
            <a:ext cx="863317" cy="765466"/>
            <a:chOff x="-28462125" y="3199700"/>
            <a:chExt cx="298550" cy="259150"/>
          </a:xfrm>
        </p:grpSpPr>
        <p:sp>
          <p:nvSpPr>
            <p:cNvPr id="15" name="Google Shape;7724;p152">
              <a:extLst>
                <a:ext uri="{FF2B5EF4-FFF2-40B4-BE49-F238E27FC236}">
                  <a16:creationId xmlns:a16="http://schemas.microsoft.com/office/drawing/2014/main" id="{24B5EBBC-1D46-07FB-3568-4FDEFDE7BA66}"/>
                </a:ext>
              </a:extLst>
            </p:cNvPr>
            <p:cNvSpPr/>
            <p:nvPr/>
          </p:nvSpPr>
          <p:spPr>
            <a:xfrm>
              <a:off x="-28459750" y="3284775"/>
              <a:ext cx="296175" cy="104775"/>
            </a:xfrm>
            <a:custGeom>
              <a:avLst/>
              <a:gdLst/>
              <a:ahLst/>
              <a:cxnLst/>
              <a:rect l="l" t="t" r="r" b="b"/>
              <a:pathLst>
                <a:path w="11847" h="4191" extrusionOk="0">
                  <a:moveTo>
                    <a:pt x="5230" y="0"/>
                  </a:moveTo>
                  <a:cubicBezTo>
                    <a:pt x="5073" y="0"/>
                    <a:pt x="4947" y="63"/>
                    <a:pt x="4915" y="189"/>
                  </a:cubicBezTo>
                  <a:lnTo>
                    <a:pt x="4096" y="2080"/>
                  </a:lnTo>
                  <a:lnTo>
                    <a:pt x="347" y="2080"/>
                  </a:lnTo>
                  <a:cubicBezTo>
                    <a:pt x="158" y="2080"/>
                    <a:pt x="0" y="2237"/>
                    <a:pt x="0" y="2426"/>
                  </a:cubicBezTo>
                  <a:cubicBezTo>
                    <a:pt x="0" y="2615"/>
                    <a:pt x="158" y="2773"/>
                    <a:pt x="347" y="2773"/>
                  </a:cubicBezTo>
                  <a:lnTo>
                    <a:pt x="4316" y="2773"/>
                  </a:lnTo>
                  <a:cubicBezTo>
                    <a:pt x="4411" y="2773"/>
                    <a:pt x="4505" y="2710"/>
                    <a:pt x="4600" y="2584"/>
                  </a:cubicBezTo>
                  <a:lnTo>
                    <a:pt x="5199" y="1292"/>
                  </a:lnTo>
                  <a:lnTo>
                    <a:pt x="6238" y="3970"/>
                  </a:lnTo>
                  <a:cubicBezTo>
                    <a:pt x="6301" y="4096"/>
                    <a:pt x="6396" y="4159"/>
                    <a:pt x="6522" y="4191"/>
                  </a:cubicBezTo>
                  <a:lnTo>
                    <a:pt x="6553" y="4191"/>
                  </a:lnTo>
                  <a:cubicBezTo>
                    <a:pt x="6679" y="4191"/>
                    <a:pt x="6805" y="4127"/>
                    <a:pt x="6868" y="4033"/>
                  </a:cubicBezTo>
                  <a:lnTo>
                    <a:pt x="7624" y="2836"/>
                  </a:lnTo>
                  <a:lnTo>
                    <a:pt x="11500" y="2836"/>
                  </a:lnTo>
                  <a:cubicBezTo>
                    <a:pt x="11689" y="2836"/>
                    <a:pt x="11846" y="2678"/>
                    <a:pt x="11846" y="2458"/>
                  </a:cubicBezTo>
                  <a:cubicBezTo>
                    <a:pt x="11846" y="2269"/>
                    <a:pt x="11689" y="2111"/>
                    <a:pt x="11500" y="2111"/>
                  </a:cubicBezTo>
                  <a:lnTo>
                    <a:pt x="7435" y="2111"/>
                  </a:lnTo>
                  <a:cubicBezTo>
                    <a:pt x="7309" y="2111"/>
                    <a:pt x="7183" y="2206"/>
                    <a:pt x="7120" y="2269"/>
                  </a:cubicBezTo>
                  <a:lnTo>
                    <a:pt x="6648" y="3056"/>
                  </a:lnTo>
                  <a:lnTo>
                    <a:pt x="5545" y="221"/>
                  </a:lnTo>
                  <a:cubicBezTo>
                    <a:pt x="5514" y="95"/>
                    <a:pt x="5388" y="0"/>
                    <a:pt x="5230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" name="Google Shape;7725;p152">
              <a:extLst>
                <a:ext uri="{FF2B5EF4-FFF2-40B4-BE49-F238E27FC236}">
                  <a16:creationId xmlns:a16="http://schemas.microsoft.com/office/drawing/2014/main" id="{BB64D9CC-45C5-7D91-9D7D-8B272A3E99AA}"/>
                </a:ext>
              </a:extLst>
            </p:cNvPr>
            <p:cNvSpPr/>
            <p:nvPr/>
          </p:nvSpPr>
          <p:spPr>
            <a:xfrm>
              <a:off x="-28462125" y="3199700"/>
              <a:ext cx="295400" cy="125275"/>
            </a:xfrm>
            <a:custGeom>
              <a:avLst/>
              <a:gdLst/>
              <a:ahLst/>
              <a:cxnLst/>
              <a:rect l="l" t="t" r="r" b="b"/>
              <a:pathLst>
                <a:path w="11816" h="5011" extrusionOk="0">
                  <a:moveTo>
                    <a:pt x="3151" y="1"/>
                  </a:moveTo>
                  <a:cubicBezTo>
                    <a:pt x="1387" y="1"/>
                    <a:pt x="1" y="1419"/>
                    <a:pt x="1" y="3277"/>
                  </a:cubicBezTo>
                  <a:cubicBezTo>
                    <a:pt x="1" y="3876"/>
                    <a:pt x="158" y="4349"/>
                    <a:pt x="442" y="4821"/>
                  </a:cubicBezTo>
                  <a:lnTo>
                    <a:pt x="3655" y="4821"/>
                  </a:lnTo>
                  <a:lnTo>
                    <a:pt x="4285" y="3340"/>
                  </a:lnTo>
                  <a:cubicBezTo>
                    <a:pt x="4443" y="2994"/>
                    <a:pt x="4821" y="2773"/>
                    <a:pt x="5199" y="2710"/>
                  </a:cubicBezTo>
                  <a:cubicBezTo>
                    <a:pt x="5672" y="2710"/>
                    <a:pt x="6018" y="2994"/>
                    <a:pt x="6176" y="3403"/>
                  </a:cubicBezTo>
                  <a:lnTo>
                    <a:pt x="6806" y="5010"/>
                  </a:lnTo>
                  <a:cubicBezTo>
                    <a:pt x="6963" y="4884"/>
                    <a:pt x="7215" y="4821"/>
                    <a:pt x="7404" y="4821"/>
                  </a:cubicBezTo>
                  <a:lnTo>
                    <a:pt x="11374" y="4821"/>
                  </a:lnTo>
                  <a:cubicBezTo>
                    <a:pt x="11626" y="4349"/>
                    <a:pt x="11815" y="3813"/>
                    <a:pt x="11815" y="3277"/>
                  </a:cubicBezTo>
                  <a:cubicBezTo>
                    <a:pt x="11815" y="1419"/>
                    <a:pt x="10429" y="1"/>
                    <a:pt x="8665" y="1"/>
                  </a:cubicBezTo>
                  <a:cubicBezTo>
                    <a:pt x="7247" y="1"/>
                    <a:pt x="6396" y="977"/>
                    <a:pt x="5924" y="1860"/>
                  </a:cubicBezTo>
                  <a:cubicBezTo>
                    <a:pt x="5451" y="977"/>
                    <a:pt x="4537" y="1"/>
                    <a:pt x="3151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" name="Google Shape;7726;p152">
              <a:extLst>
                <a:ext uri="{FF2B5EF4-FFF2-40B4-BE49-F238E27FC236}">
                  <a16:creationId xmlns:a16="http://schemas.microsoft.com/office/drawing/2014/main" id="{C4339F5B-08C1-0A5F-5589-049292B6D1DB}"/>
                </a:ext>
              </a:extLst>
            </p:cNvPr>
            <p:cNvSpPr/>
            <p:nvPr/>
          </p:nvSpPr>
          <p:spPr>
            <a:xfrm>
              <a:off x="-28405400" y="3360375"/>
              <a:ext cx="186675" cy="98475"/>
            </a:xfrm>
            <a:custGeom>
              <a:avLst/>
              <a:gdLst/>
              <a:ahLst/>
              <a:cxnLst/>
              <a:rect l="l" t="t" r="r" b="b"/>
              <a:pathLst>
                <a:path w="7467" h="3939" extrusionOk="0">
                  <a:moveTo>
                    <a:pt x="2962" y="1"/>
                  </a:moveTo>
                  <a:cubicBezTo>
                    <a:pt x="2773" y="284"/>
                    <a:pt x="2458" y="442"/>
                    <a:pt x="2111" y="442"/>
                  </a:cubicBezTo>
                  <a:lnTo>
                    <a:pt x="0" y="442"/>
                  </a:lnTo>
                  <a:cubicBezTo>
                    <a:pt x="158" y="599"/>
                    <a:pt x="347" y="757"/>
                    <a:pt x="536" y="914"/>
                  </a:cubicBezTo>
                  <a:cubicBezTo>
                    <a:pt x="1449" y="1734"/>
                    <a:pt x="2426" y="2647"/>
                    <a:pt x="3434" y="3813"/>
                  </a:cubicBezTo>
                  <a:cubicBezTo>
                    <a:pt x="3529" y="3907"/>
                    <a:pt x="3592" y="3939"/>
                    <a:pt x="3718" y="3939"/>
                  </a:cubicBezTo>
                  <a:cubicBezTo>
                    <a:pt x="3844" y="3939"/>
                    <a:pt x="3907" y="3907"/>
                    <a:pt x="4001" y="3813"/>
                  </a:cubicBezTo>
                  <a:cubicBezTo>
                    <a:pt x="4978" y="2584"/>
                    <a:pt x="6018" y="1734"/>
                    <a:pt x="6900" y="914"/>
                  </a:cubicBezTo>
                  <a:cubicBezTo>
                    <a:pt x="7120" y="757"/>
                    <a:pt x="7278" y="599"/>
                    <a:pt x="7467" y="442"/>
                  </a:cubicBezTo>
                  <a:lnTo>
                    <a:pt x="5860" y="442"/>
                  </a:lnTo>
                  <a:lnTo>
                    <a:pt x="5293" y="1324"/>
                  </a:lnTo>
                  <a:cubicBezTo>
                    <a:pt x="5104" y="1639"/>
                    <a:pt x="4789" y="1860"/>
                    <a:pt x="4379" y="1860"/>
                  </a:cubicBezTo>
                  <a:lnTo>
                    <a:pt x="4316" y="1860"/>
                  </a:lnTo>
                  <a:cubicBezTo>
                    <a:pt x="3907" y="1797"/>
                    <a:pt x="3592" y="1576"/>
                    <a:pt x="3434" y="1167"/>
                  </a:cubicBezTo>
                  <a:lnTo>
                    <a:pt x="2962" y="1"/>
                  </a:lnTo>
                  <a:close/>
                </a:path>
              </a:pathLst>
            </a:custGeom>
            <a:solidFill>
              <a:srgbClr val="5F7D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3">
          <a:extLst>
            <a:ext uri="{FF2B5EF4-FFF2-40B4-BE49-F238E27FC236}">
              <a16:creationId xmlns:a16="http://schemas.microsoft.com/office/drawing/2014/main" id="{BF3C0655-BB94-22B5-B771-D2E6ADF126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1094;p80">
            <a:extLst>
              <a:ext uri="{FF2B5EF4-FFF2-40B4-BE49-F238E27FC236}">
                <a16:creationId xmlns:a16="http://schemas.microsoft.com/office/drawing/2014/main" id="{F94D2C00-B515-7535-E311-DDBE633249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01710" y="2514099"/>
            <a:ext cx="5319000" cy="8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Why EMS?</a:t>
            </a:r>
            <a:endParaRPr dirty="0"/>
          </a:p>
        </p:txBody>
      </p:sp>
      <p:sp>
        <p:nvSpPr>
          <p:cNvPr id="1095" name="Google Shape;1095;p80">
            <a:extLst>
              <a:ext uri="{FF2B5EF4-FFF2-40B4-BE49-F238E27FC236}">
                <a16:creationId xmlns:a16="http://schemas.microsoft.com/office/drawing/2014/main" id="{EED44EA1-82E5-800E-09F5-3055CE9FA4D5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3105600" y="1164675"/>
            <a:ext cx="2932800" cy="97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79091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1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C5BBE841-CE71-DA14-3B9D-DB5495A16CA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553738" y="453423"/>
            <a:ext cx="5759876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4000" b="1" dirty="0">
                <a:solidFill>
                  <a:schemeClr val="tx1"/>
                </a:solidFill>
                <a:latin typeface="Josefin Sans" pitchFamily="2" charset="0"/>
              </a:rPr>
              <a:t>Why Pick EMS?</a:t>
            </a:r>
            <a:endParaRPr kumimoji="0" lang="en-US" altLang="en-US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Josefin Sans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Josefin Sans" pitchFamily="2" charset="0"/>
              </a:rPr>
              <a:t>Direct path to a rewarding and essential career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Josefin Sans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Josefin Sans" pitchFamily="2" charset="0"/>
              </a:rPr>
              <a:t>High-impact work saving lives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Josefin Sans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Josefin Sans" pitchFamily="2" charset="0"/>
              </a:rPr>
              <a:t>Rapid entry into the healthcare field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Josefin Sans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Josefin Sans" pitchFamily="2" charset="0"/>
              </a:rPr>
              <a:t>Foundation for advanced roles: nursing, physician assistant, etc.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7" name="Google Shape;1387;p99"/>
          <p:cNvSpPr txBox="1">
            <a:spLocks noGrp="1"/>
          </p:cNvSpPr>
          <p:nvPr>
            <p:ph type="title"/>
          </p:nvPr>
        </p:nvSpPr>
        <p:spPr>
          <a:xfrm>
            <a:off x="540000" y="363275"/>
            <a:ext cx="806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Josefin Sans"/>
                <a:ea typeface="Josefin Sans"/>
                <a:cs typeface="Josefin Sans"/>
                <a:sym typeface="Josefin Sans"/>
              </a:rPr>
              <a:t>Bachelors in EMS</a:t>
            </a:r>
            <a:endParaRPr dirty="0">
              <a:latin typeface="Josefin Sans"/>
              <a:ea typeface="Josefin Sans"/>
              <a:cs typeface="Josefin Sans"/>
              <a:sym typeface="Josefin Sans"/>
            </a:endParaRPr>
          </a:p>
        </p:txBody>
      </p:sp>
      <p:sp>
        <p:nvSpPr>
          <p:cNvPr id="1388" name="Google Shape;1388;p99"/>
          <p:cNvSpPr txBox="1">
            <a:spLocks noGrp="1"/>
          </p:cNvSpPr>
          <p:nvPr>
            <p:ph type="subTitle" idx="1"/>
          </p:nvPr>
        </p:nvSpPr>
        <p:spPr>
          <a:xfrm>
            <a:off x="4356410" y="1024880"/>
            <a:ext cx="4062988" cy="36958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Josefin Sans" pitchFamily="2" charset="0"/>
              </a:rPr>
              <a:t>4-year degree at the University of New Mexico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>
              <a:latin typeface="Josefin Sans" pitchFamily="2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Josefin Sans" pitchFamily="2" charset="0"/>
              </a:rPr>
              <a:t>Bachelors of Science in Emergency Medical Services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>
              <a:latin typeface="Josefin Sans" pitchFamily="2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Josefin Sans" pitchFamily="2" charset="0"/>
              </a:rPr>
              <a:t>Taught at the Emergency Medical Services Academy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Josefin Sans" pitchFamily="2" charset="0"/>
              </a:rPr>
              <a:t>Instructors include Emergency Department Physicians and Paramedics </a:t>
            </a:r>
          </a:p>
          <a:p>
            <a:pPr marL="7429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600" dirty="0">
              <a:latin typeface="Josefin Sans" pitchFamily="2" charset="0"/>
            </a:endParaRPr>
          </a:p>
          <a:p>
            <a:pPr marL="0" indent="0" algn="ctr">
              <a:buNone/>
            </a:pPr>
            <a:r>
              <a:rPr lang="en-US" sz="1600" u="sng" dirty="0">
                <a:latin typeface="Josefin Sans" pitchFamily="2" charset="0"/>
              </a:rPr>
              <a:t>Degree Overview</a:t>
            </a:r>
          </a:p>
          <a:p>
            <a:pPr marL="0" indent="0">
              <a:buNone/>
            </a:pPr>
            <a:r>
              <a:rPr lang="en-US" sz="1600" dirty="0">
                <a:latin typeface="Josefin Sans" pitchFamily="2" charset="0"/>
              </a:rPr>
              <a:t>Year 1-2 Pre-requisite courses </a:t>
            </a:r>
          </a:p>
          <a:p>
            <a:pPr marL="0" indent="0">
              <a:buNone/>
            </a:pPr>
            <a:r>
              <a:rPr lang="en-US" sz="1600" dirty="0">
                <a:latin typeface="Josefin Sans" pitchFamily="2" charset="0"/>
              </a:rPr>
              <a:t>Year 3 Paramedic school</a:t>
            </a:r>
          </a:p>
          <a:p>
            <a:pPr marL="0" indent="0">
              <a:buNone/>
            </a:pPr>
            <a:r>
              <a:rPr lang="en-US" sz="1600" dirty="0">
                <a:latin typeface="Josefin Sans" pitchFamily="2" charset="0"/>
              </a:rPr>
              <a:t>Year 4 EMS based courses </a:t>
            </a:r>
          </a:p>
        </p:txBody>
      </p:sp>
      <p:pic>
        <p:nvPicPr>
          <p:cNvPr id="3" name="Picture 2" descr="A close-up of a logo">
            <a:extLst>
              <a:ext uri="{FF2B5EF4-FFF2-40B4-BE49-F238E27FC236}">
                <a16:creationId xmlns:a16="http://schemas.microsoft.com/office/drawing/2014/main" id="{11566588-EEB1-4B37-2190-726F8E6C8E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000" y="1760382"/>
            <a:ext cx="3616116" cy="18600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1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3">
          <a:extLst>
            <a:ext uri="{FF2B5EF4-FFF2-40B4-BE49-F238E27FC236}">
              <a16:creationId xmlns:a16="http://schemas.microsoft.com/office/drawing/2014/main" id="{F997F123-561E-B2B0-0E9C-6EFC2B4A3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1094;p80">
            <a:extLst>
              <a:ext uri="{FF2B5EF4-FFF2-40B4-BE49-F238E27FC236}">
                <a16:creationId xmlns:a16="http://schemas.microsoft.com/office/drawing/2014/main" id="{C33E7FD3-2600-7804-1BC5-58DE384BF0A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12500" y="2841201"/>
            <a:ext cx="5319000" cy="8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Paramedic School Overview</a:t>
            </a:r>
            <a:endParaRPr dirty="0"/>
          </a:p>
        </p:txBody>
      </p:sp>
      <p:sp>
        <p:nvSpPr>
          <p:cNvPr id="1095" name="Google Shape;1095;p80">
            <a:extLst>
              <a:ext uri="{FF2B5EF4-FFF2-40B4-BE49-F238E27FC236}">
                <a16:creationId xmlns:a16="http://schemas.microsoft.com/office/drawing/2014/main" id="{D40E40C8-D5AD-B628-62E6-18E267DAABC3}"/>
              </a:ext>
            </a:extLst>
          </p:cNvPr>
          <p:cNvSpPr txBox="1">
            <a:spLocks noGrp="1"/>
          </p:cNvSpPr>
          <p:nvPr>
            <p:ph type="title" idx="2"/>
          </p:nvPr>
        </p:nvSpPr>
        <p:spPr>
          <a:xfrm>
            <a:off x="3105600" y="1164675"/>
            <a:ext cx="2932800" cy="97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6920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1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E299226A-49EA-E2F3-4595-2861164A909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41799" y="2194021"/>
            <a:ext cx="3743325" cy="157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Josefin Sans" pitchFamily="2" charset="0"/>
              </a:rPr>
              <a:t>Typically, 1–2 years depending on the program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Josefin Sans" pitchFamily="2" charset="0"/>
              </a:rPr>
              <a:t>Includes:</a:t>
            </a:r>
          </a:p>
          <a:p>
            <a:pPr marL="457200" lvl="1" indent="0" algn="l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Josefin Sans" pitchFamily="2" charset="0"/>
              </a:rPr>
              <a:t>Didactic training (classroom instruction)</a:t>
            </a:r>
          </a:p>
          <a:p>
            <a:pPr marL="457200" lvl="1" indent="0" algn="l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Josefin Sans" pitchFamily="2" charset="0"/>
              </a:rPr>
              <a:t>Clinical rotations (hospital and ER settings)</a:t>
            </a:r>
          </a:p>
          <a:p>
            <a:pPr marL="457200" lvl="1" indent="0" algn="l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Josefin Sans" pitchFamily="2" charset="0"/>
              </a:rPr>
              <a:t>Field internships (ambulance ride-along)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Josefin Sans" pitchFamily="2" charset="0"/>
              </a:rPr>
              <a:t>Culminates in national/state certification exams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Josefin Sans" pitchFamily="2" charset="0"/>
              </a:rPr>
              <a:t>(e.g., NREMT)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8E78B9-E117-2142-8BB2-5E15C3EE4F62}"/>
              </a:ext>
            </a:extLst>
          </p:cNvPr>
          <p:cNvSpPr txBox="1"/>
          <p:nvPr/>
        </p:nvSpPr>
        <p:spPr>
          <a:xfrm>
            <a:off x="765717" y="802888"/>
            <a:ext cx="7843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Josefin Sans" pitchFamily="2" charset="0"/>
              </a:rPr>
              <a:t>Paramedic School Overview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quatic and Physical Therapy Center XL by Slidesgo">
  <a:themeElements>
    <a:clrScheme name="Simple Light">
      <a:dk1>
        <a:srgbClr val="1A4568"/>
      </a:dk1>
      <a:lt1>
        <a:srgbClr val="FFFFFF"/>
      </a:lt1>
      <a:dk2>
        <a:srgbClr val="285E89"/>
      </a:dk2>
      <a:lt2>
        <a:srgbClr val="80C9DD"/>
      </a:lt2>
      <a:accent1>
        <a:srgbClr val="285E89"/>
      </a:accent1>
      <a:accent2>
        <a:srgbClr val="9DCEDF"/>
      </a:accent2>
      <a:accent3>
        <a:srgbClr val="EFEFEF"/>
      </a:accent3>
      <a:accent4>
        <a:srgbClr val="66A5BB"/>
      </a:accent4>
      <a:accent5>
        <a:srgbClr val="EFEFEF"/>
      </a:accent5>
      <a:accent6>
        <a:srgbClr val="1A4568"/>
      </a:accent6>
      <a:hlink>
        <a:srgbClr val="285E8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495</Words>
  <Application>Microsoft Office PowerPoint</Application>
  <PresentationFormat>On-screen Show (16:9)</PresentationFormat>
  <Paragraphs>123</Paragraphs>
  <Slides>19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Josefin Sans</vt:lpstr>
      <vt:lpstr>Open Sans</vt:lpstr>
      <vt:lpstr>Arial</vt:lpstr>
      <vt:lpstr>Open Sans Light</vt:lpstr>
      <vt:lpstr>Aquatic and Physical Therapy Center XL by Slidesgo</vt:lpstr>
      <vt:lpstr>Majoring in Emergency Medical Services</vt:lpstr>
      <vt:lpstr>05</vt:lpstr>
      <vt:lpstr>What is EMS?</vt:lpstr>
      <vt:lpstr>PowerPoint Presentation</vt:lpstr>
      <vt:lpstr>Why EMS?</vt:lpstr>
      <vt:lpstr>PowerPoint Presentation</vt:lpstr>
      <vt:lpstr>Bachelors in EMS</vt:lpstr>
      <vt:lpstr>Paramedic School Overview</vt:lpstr>
      <vt:lpstr>PowerPoint Presentation</vt:lpstr>
      <vt:lpstr>Key Skills</vt:lpstr>
      <vt:lpstr>PowerPoint Presentation</vt:lpstr>
      <vt:lpstr>Career Progression</vt:lpstr>
      <vt:lpstr>Field Medic</vt:lpstr>
      <vt:lpstr>PowerPoint Presentation</vt:lpstr>
      <vt:lpstr>Opportunies for Growth</vt:lpstr>
      <vt:lpstr>Challenges and Rewards</vt:lpstr>
      <vt:lpstr>Challenges and Rewards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Alyssa Doty</cp:lastModifiedBy>
  <cp:revision>1</cp:revision>
  <dcterms:modified xsi:type="dcterms:W3CDTF">2025-05-05T16:39:07Z</dcterms:modified>
</cp:coreProperties>
</file>