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  <p:sldMasterId id="2147483697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embeddedFontLst>
    <p:embeddedFont>
      <p:font typeface="Oswald" panose="020F0502020204030204" pitchFamily="2" charset="0"/>
      <p:regular r:id="rId21"/>
      <p:bold r:id="rId22"/>
    </p:embeddedFont>
    <p:embeddedFont>
      <p:font typeface="Urbanist" panose="020B0604020202020204" charset="0"/>
      <p:regular r:id="rId23"/>
      <p:bold r:id="rId24"/>
      <p:italic r:id="rId25"/>
      <p:boldItalic r:id="rId26"/>
    </p:embeddedFont>
    <p:embeddedFont>
      <p:font typeface="Urbanist Black" panose="020B0604020202020204" charset="0"/>
      <p:bold r:id="rId27"/>
      <p:boldItalic r:id="rId28"/>
    </p:embeddedFont>
    <p:embeddedFont>
      <p:font typeface="Urbanist SemiBold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90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7c6267d88_0_1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f7c6267d88_0_1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7c6267d88_0_1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f7c6267d88_0_1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f7c6267d88_0_1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f7c6267d88_0_1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7c6267d88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f7c6267d88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f7c6267d88_0_1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f7c6267d88_0_1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f7c6267d88_0_1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f7c6267d88_0_1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7c6267d88_0_1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f7c6267d88_0_1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f7c6267d88_0_1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f7c6267d88_0_1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f7c6267d88_0_1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f7c6267d88_0_1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f7c6267d88_0_1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f7c6267d88_0_1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f7c6267d88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f7c6267d88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f7c6267d88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f7c6267d88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7c6267d88_0_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f7c6267d88_0_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7c6267d88_0_1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f7c6267d88_0_1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7c6267d88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f7c6267d88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7c6267d88_0_1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f7c6267d88_0_1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f7c6267d88_0_1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f7c6267d88_0_1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solidFill>
          <a:schemeClr val="lt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228600" y="15550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221550" y="2460150"/>
            <a:ext cx="87009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>
            <a:off x="221550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>
            <a:off x="6829025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is a skate club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Google Shape;59;p15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5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dk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892500" y="811800"/>
            <a:ext cx="7359000" cy="3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3528750" y="457200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ubTitle" idx="2"/>
          </p:nvPr>
        </p:nvSpPr>
        <p:spPr>
          <a:xfrm>
            <a:off x="3528750" y="4564701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>
            <a:spLocks noGrp="1"/>
          </p:cNvSpPr>
          <p:nvPr>
            <p:ph type="pic" idx="3"/>
          </p:nvPr>
        </p:nvSpPr>
        <p:spPr>
          <a:xfrm>
            <a:off x="228600" y="2348775"/>
            <a:ext cx="1345200" cy="17751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5"/>
          <p:cNvSpPr>
            <a:spLocks noGrp="1"/>
          </p:cNvSpPr>
          <p:nvPr>
            <p:ph type="pic" idx="4"/>
          </p:nvPr>
        </p:nvSpPr>
        <p:spPr>
          <a:xfrm>
            <a:off x="6713075" y="4015650"/>
            <a:ext cx="2205600" cy="903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kate club members" type="tx">
  <p:cSld name="TITLE_AND_BODY">
    <p:bg>
      <p:bgPr>
        <a:solidFill>
          <a:schemeClr val="dk2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228600" y="311725"/>
            <a:ext cx="8687100" cy="10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"/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6"/>
          <p:cNvSpPr>
            <a:spLocks noGrp="1"/>
          </p:cNvSpPr>
          <p:nvPr>
            <p:ph type="pic" idx="2"/>
          </p:nvPr>
        </p:nvSpPr>
        <p:spPr>
          <a:xfrm>
            <a:off x="228600" y="1759200"/>
            <a:ext cx="1345200" cy="26145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69" name="Google Shape;69;p16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16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lt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71" name="Google Shape;71;p16"/>
          <p:cNvSpPr>
            <a:spLocks noGrp="1"/>
          </p:cNvSpPr>
          <p:nvPr>
            <p:ph type="pic" idx="3"/>
          </p:nvPr>
        </p:nvSpPr>
        <p:spPr>
          <a:xfrm>
            <a:off x="1696950" y="1759200"/>
            <a:ext cx="13452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6"/>
          <p:cNvSpPr>
            <a:spLocks noGrp="1"/>
          </p:cNvSpPr>
          <p:nvPr>
            <p:ph type="pic" idx="4"/>
          </p:nvPr>
        </p:nvSpPr>
        <p:spPr>
          <a:xfrm>
            <a:off x="3165300" y="1759200"/>
            <a:ext cx="13452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6"/>
          <p:cNvSpPr>
            <a:spLocks noGrp="1"/>
          </p:cNvSpPr>
          <p:nvPr>
            <p:ph type="pic" idx="5"/>
          </p:nvPr>
        </p:nvSpPr>
        <p:spPr>
          <a:xfrm>
            <a:off x="4633650" y="1759200"/>
            <a:ext cx="13452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6"/>
          <p:cNvSpPr>
            <a:spLocks noGrp="1"/>
          </p:cNvSpPr>
          <p:nvPr>
            <p:ph type="pic" idx="6"/>
          </p:nvPr>
        </p:nvSpPr>
        <p:spPr>
          <a:xfrm>
            <a:off x="6102000" y="1759200"/>
            <a:ext cx="13452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6"/>
          <p:cNvSpPr>
            <a:spLocks noGrp="1"/>
          </p:cNvSpPr>
          <p:nvPr>
            <p:ph type="pic" idx="7"/>
          </p:nvPr>
        </p:nvSpPr>
        <p:spPr>
          <a:xfrm>
            <a:off x="7570350" y="1759200"/>
            <a:ext cx="13452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6"/>
          <p:cNvSpPr txBox="1">
            <a:spLocks noGrp="1"/>
          </p:cNvSpPr>
          <p:nvPr>
            <p:ph type="subTitle" idx="1"/>
          </p:nvPr>
        </p:nvSpPr>
        <p:spPr>
          <a:xfrm>
            <a:off x="228600" y="4470900"/>
            <a:ext cx="13452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8"/>
          </p:nvPr>
        </p:nvSpPr>
        <p:spPr>
          <a:xfrm>
            <a:off x="1696950" y="4470900"/>
            <a:ext cx="13452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ubTitle" idx="9"/>
          </p:nvPr>
        </p:nvSpPr>
        <p:spPr>
          <a:xfrm>
            <a:off x="3165300" y="4470900"/>
            <a:ext cx="13452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ubTitle" idx="13"/>
          </p:nvPr>
        </p:nvSpPr>
        <p:spPr>
          <a:xfrm>
            <a:off x="4633650" y="4470900"/>
            <a:ext cx="13452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subTitle" idx="14"/>
          </p:nvPr>
        </p:nvSpPr>
        <p:spPr>
          <a:xfrm>
            <a:off x="6102000" y="4470900"/>
            <a:ext cx="13452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15"/>
          </p:nvPr>
        </p:nvSpPr>
        <p:spPr>
          <a:xfrm>
            <a:off x="7570350" y="4470900"/>
            <a:ext cx="13452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"/>
              <a:buNone/>
              <a:defRPr sz="12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's fun about the skate club" type="twoColTx">
  <p:cSld name="TITLE_AND_TWO_COLUMNS">
    <p:bg>
      <p:bgPr>
        <a:solidFill>
          <a:schemeClr val="lt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Google Shape;83;p17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84;p17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dk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839700" y="23492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ubTitle" idx="1"/>
          </p:nvPr>
        </p:nvSpPr>
        <p:spPr>
          <a:xfrm>
            <a:off x="1573900" y="155025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title" idx="2"/>
          </p:nvPr>
        </p:nvSpPr>
        <p:spPr>
          <a:xfrm>
            <a:off x="839700" y="1749688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subTitle" idx="3"/>
          </p:nvPr>
        </p:nvSpPr>
        <p:spPr>
          <a:xfrm>
            <a:off x="1574000" y="3065013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title" idx="4"/>
          </p:nvPr>
        </p:nvSpPr>
        <p:spPr>
          <a:xfrm>
            <a:off x="839700" y="326447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ubTitle" idx="5"/>
          </p:nvPr>
        </p:nvSpPr>
        <p:spPr>
          <a:xfrm>
            <a:off x="1574000" y="457980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te, time &amp; location" type="titleOnly">
  <p:cSld name="TITLE_ONLY"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18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3" name="Google Shape;93;p18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dk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839700" y="23492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1"/>
          </p:nvPr>
        </p:nvSpPr>
        <p:spPr>
          <a:xfrm>
            <a:off x="1573900" y="155025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title" idx="2"/>
          </p:nvPr>
        </p:nvSpPr>
        <p:spPr>
          <a:xfrm>
            <a:off x="839700" y="1749688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subTitle" idx="3"/>
          </p:nvPr>
        </p:nvSpPr>
        <p:spPr>
          <a:xfrm>
            <a:off x="1574000" y="3065013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 idx="4"/>
          </p:nvPr>
        </p:nvSpPr>
        <p:spPr>
          <a:xfrm>
            <a:off x="839700" y="326447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subTitle" idx="5"/>
          </p:nvPr>
        </p:nvSpPr>
        <p:spPr>
          <a:xfrm>
            <a:off x="1574000" y="457980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you need">
  <p:cSld name="ONE_COLUMN_TEXT">
    <p:bg>
      <p:bgPr>
        <a:solidFill>
          <a:schemeClr val="dk2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19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" name="Google Shape;102;p19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lt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103" name="Google Shape;103;p19"/>
          <p:cNvSpPr>
            <a:spLocks noGrp="1"/>
          </p:cNvSpPr>
          <p:nvPr>
            <p:ph type="pic" idx="2"/>
          </p:nvPr>
        </p:nvSpPr>
        <p:spPr>
          <a:xfrm>
            <a:off x="228600" y="1759200"/>
            <a:ext cx="20793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9"/>
          <p:cNvSpPr>
            <a:spLocks noGrp="1"/>
          </p:cNvSpPr>
          <p:nvPr>
            <p:ph type="pic" idx="3"/>
          </p:nvPr>
        </p:nvSpPr>
        <p:spPr>
          <a:xfrm>
            <a:off x="2431375" y="1759200"/>
            <a:ext cx="20793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19"/>
          <p:cNvSpPr>
            <a:spLocks noGrp="1"/>
          </p:cNvSpPr>
          <p:nvPr>
            <p:ph type="pic" idx="4"/>
          </p:nvPr>
        </p:nvSpPr>
        <p:spPr>
          <a:xfrm>
            <a:off x="4633675" y="1759200"/>
            <a:ext cx="20793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19"/>
          <p:cNvSpPr>
            <a:spLocks noGrp="1"/>
          </p:cNvSpPr>
          <p:nvPr>
            <p:ph type="pic" idx="5"/>
          </p:nvPr>
        </p:nvSpPr>
        <p:spPr>
          <a:xfrm>
            <a:off x="6836125" y="1759200"/>
            <a:ext cx="2079300" cy="26145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19"/>
          <p:cNvSpPr txBox="1">
            <a:spLocks noGrp="1"/>
          </p:cNvSpPr>
          <p:nvPr>
            <p:ph type="subTitle" idx="1"/>
          </p:nvPr>
        </p:nvSpPr>
        <p:spPr>
          <a:xfrm>
            <a:off x="228600" y="4470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subTitle" idx="6"/>
          </p:nvPr>
        </p:nvSpPr>
        <p:spPr>
          <a:xfrm>
            <a:off x="2431375" y="4470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ubTitle" idx="7"/>
          </p:nvPr>
        </p:nvSpPr>
        <p:spPr>
          <a:xfrm>
            <a:off x="4634150" y="4470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ubTitle" idx="8"/>
          </p:nvPr>
        </p:nvSpPr>
        <p:spPr>
          <a:xfrm>
            <a:off x="6836125" y="4470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Oswald"/>
              <a:buNone/>
              <a:defRPr sz="10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ying safe">
  <p:cSld name="MAIN_POINT">
    <p:bg>
      <p:bgPr>
        <a:solidFill>
          <a:schemeClr val="lt2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225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ubTitle" idx="1"/>
          </p:nvPr>
        </p:nvSpPr>
        <p:spPr>
          <a:xfrm>
            <a:off x="1573900" y="185505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Urbanist SemiBold"/>
              <a:buNone/>
              <a:defRPr sz="16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cxnSp>
        <p:nvCxnSpPr>
          <p:cNvPr id="115" name="Google Shape;115;p20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20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dk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cxnSp>
        <p:nvCxnSpPr>
          <p:cNvPr id="117" name="Google Shape;117;p20"/>
          <p:cNvCxnSpPr/>
          <p:nvPr/>
        </p:nvCxnSpPr>
        <p:spPr>
          <a:xfrm>
            <a:off x="229925" y="3634825"/>
            <a:ext cx="8687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8" name="Google Shape;118;p20"/>
          <p:cNvSpPr txBox="1">
            <a:spLocks noGrp="1"/>
          </p:cNvSpPr>
          <p:nvPr>
            <p:ph type="subTitle" idx="2"/>
          </p:nvPr>
        </p:nvSpPr>
        <p:spPr>
          <a:xfrm>
            <a:off x="229050" y="3833825"/>
            <a:ext cx="4359000" cy="10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rmation slide">
  <p:cSld name="SECTION_TITLE_AND_DESCRIPTION"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21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1" name="Google Shape;121;p21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dk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swald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subTitle" idx="1"/>
          </p:nvPr>
        </p:nvSpPr>
        <p:spPr>
          <a:xfrm>
            <a:off x="2308050" y="1397850"/>
            <a:ext cx="45282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>
            <a:spLocks noGrp="1"/>
          </p:cNvSpPr>
          <p:nvPr>
            <p:ph type="pic" idx="2"/>
          </p:nvPr>
        </p:nvSpPr>
        <p:spPr>
          <a:xfrm>
            <a:off x="229050" y="2177150"/>
            <a:ext cx="8689800" cy="274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ow to join">
  <p:cSld name="CAPTION_ONLY">
    <p:bg>
      <p:bgPr>
        <a:solidFill>
          <a:schemeClr val="dk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22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" name="Google Shape;127;p22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lt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lt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225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1"/>
          </p:nvPr>
        </p:nvSpPr>
        <p:spPr>
          <a:xfrm>
            <a:off x="2308050" y="3255225"/>
            <a:ext cx="45282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subTitle" idx="2"/>
          </p:nvPr>
        </p:nvSpPr>
        <p:spPr>
          <a:xfrm>
            <a:off x="3532200" y="2933625"/>
            <a:ext cx="2079600" cy="3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ubTitle" idx="3"/>
          </p:nvPr>
        </p:nvSpPr>
        <p:spPr>
          <a:xfrm>
            <a:off x="2306400" y="4214700"/>
            <a:ext cx="45282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Urbanist SemiBold"/>
              <a:buNone/>
              <a:defRPr sz="12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subTitle" idx="4"/>
          </p:nvPr>
        </p:nvSpPr>
        <p:spPr>
          <a:xfrm>
            <a:off x="3530550" y="3893100"/>
            <a:ext cx="2079600" cy="3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Urbanist"/>
              <a:buNone/>
              <a:defRPr sz="1600" b="1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Qs">
  <p:cSld name="BIG_NUMBER">
    <p:bg>
      <p:bgPr>
        <a:solidFill>
          <a:schemeClr val="lt2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225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9pPr>
          </a:lstStyle>
          <a:p>
            <a:endParaRPr/>
          </a:p>
        </p:txBody>
      </p:sp>
      <p:cxnSp>
        <p:nvCxnSpPr>
          <p:cNvPr id="135" name="Google Shape;135;p23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23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dk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title" idx="2"/>
          </p:nvPr>
        </p:nvSpPr>
        <p:spPr>
          <a:xfrm>
            <a:off x="229050" y="2751928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Oswald"/>
              <a:buNone/>
              <a:defRPr sz="17000"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subTitle" idx="1"/>
          </p:nvPr>
        </p:nvSpPr>
        <p:spPr>
          <a:xfrm>
            <a:off x="3045748" y="1256075"/>
            <a:ext cx="58698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Urbanist SemiBold"/>
              <a:buNone/>
              <a:defRPr sz="16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subTitle" idx="3"/>
          </p:nvPr>
        </p:nvSpPr>
        <p:spPr>
          <a:xfrm>
            <a:off x="3042250" y="3939625"/>
            <a:ext cx="58698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Urbanist SemiBold"/>
              <a:buNone/>
              <a:defRPr sz="16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 type="blank">
  <p:cSld name="BLANK"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Google Shape;141;p24"/>
          <p:cNvCxnSpPr/>
          <p:nvPr/>
        </p:nvCxnSpPr>
        <p:spPr>
          <a:xfrm>
            <a:off x="229050" y="311125"/>
            <a:ext cx="8689800" cy="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" name="Google Shape;142;p24"/>
          <p:cNvSpPr txBox="1"/>
          <p:nvPr/>
        </p:nvSpPr>
        <p:spPr>
          <a:xfrm>
            <a:off x="130287" y="79125"/>
            <a:ext cx="9597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PAGE  </a:t>
            </a:r>
            <a:fld id="{00000000-1234-1234-1234-123412341234}" type="slidenum"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‹#›</a:t>
            </a:fld>
            <a:r>
              <a:rPr lang="en" sz="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 </a:t>
            </a:r>
            <a:endParaRPr sz="800">
              <a:solidFill>
                <a:schemeClr val="dk1"/>
              </a:solidFill>
              <a:latin typeface="Urbanist Black"/>
              <a:ea typeface="Urbanist Black"/>
              <a:cs typeface="Urbanist Black"/>
              <a:sym typeface="Urbanist Black"/>
            </a:endParaRPr>
          </a:p>
        </p:txBody>
      </p:sp>
      <p:sp>
        <p:nvSpPr>
          <p:cNvPr id="143" name="Google Shape;143;p24"/>
          <p:cNvSpPr>
            <a:spLocks noGrp="1"/>
          </p:cNvSpPr>
          <p:nvPr>
            <p:ph type="pic" idx="2"/>
          </p:nvPr>
        </p:nvSpPr>
        <p:spPr>
          <a:xfrm>
            <a:off x="229050" y="1940475"/>
            <a:ext cx="2079000" cy="297960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24"/>
          <p:cNvSpPr>
            <a:spLocks noGrp="1"/>
          </p:cNvSpPr>
          <p:nvPr>
            <p:ph type="pic" idx="3"/>
          </p:nvPr>
        </p:nvSpPr>
        <p:spPr>
          <a:xfrm>
            <a:off x="2431150" y="1940475"/>
            <a:ext cx="3547800" cy="138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p24"/>
          <p:cNvSpPr>
            <a:spLocks noGrp="1"/>
          </p:cNvSpPr>
          <p:nvPr>
            <p:ph type="pic" idx="4"/>
          </p:nvPr>
        </p:nvSpPr>
        <p:spPr>
          <a:xfrm>
            <a:off x="2431150" y="3444675"/>
            <a:ext cx="3547800" cy="1475400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p24"/>
          <p:cNvSpPr>
            <a:spLocks noGrp="1"/>
          </p:cNvSpPr>
          <p:nvPr>
            <p:ph type="pic" idx="5"/>
          </p:nvPr>
        </p:nvSpPr>
        <p:spPr>
          <a:xfrm>
            <a:off x="4633850" y="457200"/>
            <a:ext cx="4284900" cy="138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p24"/>
          <p:cNvSpPr>
            <a:spLocks noGrp="1"/>
          </p:cNvSpPr>
          <p:nvPr>
            <p:ph type="pic" idx="6"/>
          </p:nvPr>
        </p:nvSpPr>
        <p:spPr>
          <a:xfrm>
            <a:off x="6102050" y="1964525"/>
            <a:ext cx="2813400" cy="1310100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24"/>
          <p:cNvSpPr txBox="1">
            <a:spLocks noGrp="1"/>
          </p:cNvSpPr>
          <p:nvPr>
            <p:ph type="title"/>
          </p:nvPr>
        </p:nvSpPr>
        <p:spPr>
          <a:xfrm>
            <a:off x="225600" y="234925"/>
            <a:ext cx="51423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9pPr>
          </a:lstStyle>
          <a:p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title" idx="7"/>
          </p:nvPr>
        </p:nvSpPr>
        <p:spPr>
          <a:xfrm>
            <a:off x="6102050" y="3349425"/>
            <a:ext cx="28134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swald"/>
              <a:buNone/>
              <a:defRPr sz="1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oin us">
  <p:cSld name="CUSTOM">
    <p:bg>
      <p:bgPr>
        <a:solidFill>
          <a:schemeClr val="dk2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>
            <a:spLocks noGrp="1"/>
          </p:cNvSpPr>
          <p:nvPr>
            <p:ph type="pic" idx="2"/>
          </p:nvPr>
        </p:nvSpPr>
        <p:spPr>
          <a:xfrm>
            <a:off x="767425" y="-956950"/>
            <a:ext cx="2595600" cy="1766700"/>
          </a:xfrm>
          <a:prstGeom prst="rect">
            <a:avLst/>
          </a:prstGeom>
          <a:noFill/>
          <a:ln>
            <a:noFill/>
          </a:ln>
        </p:spPr>
      </p:sp>
      <p:sp>
        <p:nvSpPr>
          <p:cNvPr id="152" name="Google Shape;152;p25"/>
          <p:cNvSpPr>
            <a:spLocks noGrp="1"/>
          </p:cNvSpPr>
          <p:nvPr>
            <p:ph type="pic" idx="3"/>
          </p:nvPr>
        </p:nvSpPr>
        <p:spPr>
          <a:xfrm>
            <a:off x="5673350" y="-491325"/>
            <a:ext cx="2079600" cy="26121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25"/>
          <p:cNvSpPr>
            <a:spLocks noGrp="1"/>
          </p:cNvSpPr>
          <p:nvPr>
            <p:ph type="pic" idx="4"/>
          </p:nvPr>
        </p:nvSpPr>
        <p:spPr>
          <a:xfrm>
            <a:off x="767425" y="1537225"/>
            <a:ext cx="3547800" cy="22242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25"/>
          <p:cNvSpPr>
            <a:spLocks noGrp="1"/>
          </p:cNvSpPr>
          <p:nvPr>
            <p:ph type="pic" idx="5"/>
          </p:nvPr>
        </p:nvSpPr>
        <p:spPr>
          <a:xfrm>
            <a:off x="0" y="4299950"/>
            <a:ext cx="2595600" cy="17667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25"/>
          <p:cNvSpPr>
            <a:spLocks noGrp="1"/>
          </p:cNvSpPr>
          <p:nvPr>
            <p:ph type="pic" idx="6"/>
          </p:nvPr>
        </p:nvSpPr>
        <p:spPr>
          <a:xfrm>
            <a:off x="6382725" y="3109975"/>
            <a:ext cx="3267300" cy="2223900"/>
          </a:xfrm>
          <a:prstGeom prst="rect">
            <a:avLst/>
          </a:prstGeom>
          <a:noFill/>
          <a:ln>
            <a:noFill/>
          </a:ln>
        </p:spPr>
      </p:sp>
      <p:sp>
        <p:nvSpPr>
          <p:cNvPr id="156" name="Google Shape;156;p25"/>
          <p:cNvSpPr txBox="1">
            <a:spLocks noGrp="1"/>
          </p:cNvSpPr>
          <p:nvPr>
            <p:ph type="title"/>
          </p:nvPr>
        </p:nvSpPr>
        <p:spPr>
          <a:xfrm>
            <a:off x="2100900" y="1600650"/>
            <a:ext cx="4942200" cy="19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Oswald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kate club poster">
  <p:cSld name="CUSTOM_1">
    <p:bg>
      <p:bgPr>
        <a:solidFill>
          <a:schemeClr val="lt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Google Shape;158;p26"/>
          <p:cNvCxnSpPr/>
          <p:nvPr/>
        </p:nvCxnSpPr>
        <p:spPr>
          <a:xfrm>
            <a:off x="218250" y="159225"/>
            <a:ext cx="8707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9" name="Google Shape;159;p26"/>
          <p:cNvSpPr txBox="1">
            <a:spLocks noGrp="1"/>
          </p:cNvSpPr>
          <p:nvPr>
            <p:ph type="title"/>
          </p:nvPr>
        </p:nvSpPr>
        <p:spPr>
          <a:xfrm>
            <a:off x="0" y="68925"/>
            <a:ext cx="91440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0"/>
              <a:buFont typeface="Oswald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100"/>
              <a:buFont typeface="Oswald"/>
              <a:buNone/>
              <a:defRPr sz="13100"/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1"/>
          </p:nvPr>
        </p:nvSpPr>
        <p:spPr>
          <a:xfrm>
            <a:off x="2308050" y="1962550"/>
            <a:ext cx="45282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title" idx="2"/>
          </p:nvPr>
        </p:nvSpPr>
        <p:spPr>
          <a:xfrm>
            <a:off x="1696950" y="3712025"/>
            <a:ext cx="5750100" cy="11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/>
            </a:lvl9pPr>
          </a:lstStyle>
          <a:p>
            <a:endParaRPr/>
          </a:p>
        </p:txBody>
      </p:sp>
      <p:sp>
        <p:nvSpPr>
          <p:cNvPr id="162" name="Google Shape;162;p26"/>
          <p:cNvSpPr>
            <a:spLocks noGrp="1"/>
          </p:cNvSpPr>
          <p:nvPr>
            <p:ph type="pic" idx="3"/>
          </p:nvPr>
        </p:nvSpPr>
        <p:spPr>
          <a:xfrm>
            <a:off x="231325" y="2043175"/>
            <a:ext cx="1910400" cy="2301600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26"/>
          <p:cNvSpPr>
            <a:spLocks noGrp="1"/>
          </p:cNvSpPr>
          <p:nvPr>
            <p:ph type="pic" idx="4"/>
          </p:nvPr>
        </p:nvSpPr>
        <p:spPr>
          <a:xfrm>
            <a:off x="6640275" y="3932475"/>
            <a:ext cx="2285400" cy="987600"/>
          </a:xfrm>
          <a:prstGeom prst="rect">
            <a:avLst/>
          </a:prstGeom>
          <a:noFill/>
          <a:ln>
            <a:noFill/>
          </a:ln>
        </p:spPr>
      </p:sp>
      <p:sp>
        <p:nvSpPr>
          <p:cNvPr id="164" name="Google Shape;164;p26"/>
          <p:cNvSpPr txBox="1">
            <a:spLocks noGrp="1"/>
          </p:cNvSpPr>
          <p:nvPr>
            <p:ph type="subTitle" idx="5"/>
          </p:nvPr>
        </p:nvSpPr>
        <p:spPr>
          <a:xfrm>
            <a:off x="136075" y="4344775"/>
            <a:ext cx="2076600" cy="5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6"/>
          </p:nvPr>
        </p:nvSpPr>
        <p:spPr>
          <a:xfrm>
            <a:off x="7447050" y="1884600"/>
            <a:ext cx="1392300" cy="5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None/>
              <a:defRPr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CUSTOM_3">
    <p:bg>
      <p:bgPr>
        <a:solidFill>
          <a:schemeClr val="lt2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228600" y="15550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1pPr>
            <a:lvl2pPr lvl="1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2pPr>
            <a:lvl3pPr lvl="2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3pPr>
            <a:lvl4pPr lvl="3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4pPr>
            <a:lvl5pPr lvl="4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5pPr>
            <a:lvl6pPr lvl="5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6pPr>
            <a:lvl7pPr lvl="6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7pPr>
            <a:lvl8pPr lvl="7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8pPr>
            <a:lvl9pPr lvl="8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Oswald"/>
              <a:buNone/>
              <a:defRPr sz="20000"/>
            </a:lvl9pPr>
          </a:lstStyle>
          <a:p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subTitle" idx="1"/>
          </p:nvPr>
        </p:nvSpPr>
        <p:spPr>
          <a:xfrm>
            <a:off x="221550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CUSTOM_4"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swald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CUSTOM_5">
    <p:bg>
      <p:bgPr>
        <a:solidFill>
          <a:schemeClr val="dk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600"/>
              <a:buFont typeface="Oswald"/>
              <a:buNone/>
              <a:defRPr sz="8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30"/>
          <p:cNvSpPr txBox="1">
            <a:spLocks noGrp="1"/>
          </p:cNvSpPr>
          <p:nvPr>
            <p:ph type="body" idx="1"/>
          </p:nvPr>
        </p:nvSpPr>
        <p:spPr>
          <a:xfrm>
            <a:off x="228600" y="3110625"/>
            <a:ext cx="8686800" cy="1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6">
    <p:bg>
      <p:bgPr>
        <a:solidFill>
          <a:schemeClr val="lt2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swald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body" idx="1"/>
          </p:nvPr>
        </p:nvSpPr>
        <p:spPr>
          <a:xfrm>
            <a:off x="2736600" y="4068300"/>
            <a:ext cx="3670800" cy="8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body" idx="2"/>
          </p:nvPr>
        </p:nvSpPr>
        <p:spPr>
          <a:xfrm>
            <a:off x="2736600" y="2938200"/>
            <a:ext cx="3670800" cy="8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_7"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swald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one column text">
  <p:cSld name="CUSTOM_8">
    <p:bg>
      <p:bgPr>
        <a:solidFill>
          <a:schemeClr val="dk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>
            <a:spLocks noGrp="1"/>
          </p:cNvSpPr>
          <p:nvPr>
            <p:ph type="title"/>
          </p:nvPr>
        </p:nvSpPr>
        <p:spPr>
          <a:xfrm>
            <a:off x="892500" y="811800"/>
            <a:ext cx="7359000" cy="18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33"/>
          <p:cNvSpPr txBox="1">
            <a:spLocks noGrp="1"/>
          </p:cNvSpPr>
          <p:nvPr>
            <p:ph type="subTitle" idx="1"/>
          </p:nvPr>
        </p:nvSpPr>
        <p:spPr>
          <a:xfrm>
            <a:off x="3528750" y="457200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33"/>
          <p:cNvSpPr txBox="1">
            <a:spLocks noGrp="1"/>
          </p:cNvSpPr>
          <p:nvPr>
            <p:ph type="body" idx="2"/>
          </p:nvPr>
        </p:nvSpPr>
        <p:spPr>
          <a:xfrm>
            <a:off x="892500" y="3110625"/>
            <a:ext cx="7359000" cy="1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CUSTOM_9">
    <p:bg>
      <p:bgPr>
        <a:solidFill>
          <a:schemeClr val="lt2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swald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section title and description">
  <p:cSld name="CUSTOM_10">
    <p:bg>
      <p:bgPr>
        <a:solidFill>
          <a:schemeClr val="lt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5"/>
          <p:cNvSpPr txBox="1">
            <a:spLocks noGrp="1"/>
          </p:cNvSpPr>
          <p:nvPr>
            <p:ph type="title"/>
          </p:nvPr>
        </p:nvSpPr>
        <p:spPr>
          <a:xfrm>
            <a:off x="839700" y="23492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5"/>
          <p:cNvSpPr txBox="1">
            <a:spLocks noGrp="1"/>
          </p:cNvSpPr>
          <p:nvPr>
            <p:ph type="subTitle" idx="1"/>
          </p:nvPr>
        </p:nvSpPr>
        <p:spPr>
          <a:xfrm>
            <a:off x="1573900" y="155025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1">
    <p:bg>
      <p:bgPr>
        <a:solidFill>
          <a:schemeClr val="dk2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6"/>
          <p:cNvSpPr txBox="1">
            <a:spLocks noGrp="1"/>
          </p:cNvSpPr>
          <p:nvPr>
            <p:ph type="body" idx="1"/>
          </p:nvPr>
        </p:nvSpPr>
        <p:spPr>
          <a:xfrm>
            <a:off x="228600" y="3944600"/>
            <a:ext cx="8686800" cy="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CUSTOM_12">
    <p:bg>
      <p:bgPr>
        <a:solidFill>
          <a:schemeClr val="lt2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7"/>
          <p:cNvSpPr txBox="1">
            <a:spLocks noGrp="1"/>
          </p:cNvSpPr>
          <p:nvPr>
            <p:ph type="title"/>
          </p:nvPr>
        </p:nvSpPr>
        <p:spPr>
          <a:xfrm>
            <a:off x="225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Oswald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7"/>
          <p:cNvSpPr txBox="1">
            <a:spLocks noGrp="1"/>
          </p:cNvSpPr>
          <p:nvPr>
            <p:ph type="body" idx="1"/>
          </p:nvPr>
        </p:nvSpPr>
        <p:spPr>
          <a:xfrm>
            <a:off x="228600" y="3110625"/>
            <a:ext cx="8686800" cy="18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CUSTOM_13"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8"/>
          <p:cNvSpPr txBox="1">
            <a:spLocks noGrp="1"/>
          </p:cNvSpPr>
          <p:nvPr>
            <p:ph type="title"/>
          </p:nvPr>
        </p:nvSpPr>
        <p:spPr>
          <a:xfrm>
            <a:off x="839700" y="23492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8"/>
          <p:cNvSpPr txBox="1">
            <a:spLocks noGrp="1"/>
          </p:cNvSpPr>
          <p:nvPr>
            <p:ph type="subTitle" idx="1"/>
          </p:nvPr>
        </p:nvSpPr>
        <p:spPr>
          <a:xfrm>
            <a:off x="1573800" y="155025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98" name="Google Shape;198;p38"/>
          <p:cNvSpPr txBox="1">
            <a:spLocks noGrp="1"/>
          </p:cNvSpPr>
          <p:nvPr>
            <p:ph type="subTitle" idx="2"/>
          </p:nvPr>
        </p:nvSpPr>
        <p:spPr>
          <a:xfrm>
            <a:off x="1573800" y="203997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199" name="Google Shape;199;p38"/>
          <p:cNvSpPr txBox="1">
            <a:spLocks noGrp="1"/>
          </p:cNvSpPr>
          <p:nvPr>
            <p:ph type="subTitle" idx="3"/>
          </p:nvPr>
        </p:nvSpPr>
        <p:spPr>
          <a:xfrm>
            <a:off x="1573800" y="252969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200" name="Google Shape;200;p38"/>
          <p:cNvSpPr txBox="1">
            <a:spLocks noGrp="1"/>
          </p:cNvSpPr>
          <p:nvPr>
            <p:ph type="subTitle" idx="4"/>
          </p:nvPr>
        </p:nvSpPr>
        <p:spPr>
          <a:xfrm>
            <a:off x="1573800" y="301941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201" name="Google Shape;201;p38"/>
          <p:cNvSpPr txBox="1">
            <a:spLocks noGrp="1"/>
          </p:cNvSpPr>
          <p:nvPr>
            <p:ph type="subTitle" idx="5"/>
          </p:nvPr>
        </p:nvSpPr>
        <p:spPr>
          <a:xfrm>
            <a:off x="1573800" y="350913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202" name="Google Shape;202;p38"/>
          <p:cNvSpPr txBox="1">
            <a:spLocks noGrp="1"/>
          </p:cNvSpPr>
          <p:nvPr>
            <p:ph type="subTitle" idx="6"/>
          </p:nvPr>
        </p:nvSpPr>
        <p:spPr>
          <a:xfrm>
            <a:off x="1573800" y="399885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CUSTOM_14">
    <p:bg>
      <p:bgPr>
        <a:solidFill>
          <a:schemeClr val="dk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9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600"/>
              <a:buFont typeface="Oswald"/>
              <a:buNone/>
              <a:defRPr sz="8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39"/>
          <p:cNvSpPr>
            <a:spLocks noGrp="1"/>
          </p:cNvSpPr>
          <p:nvPr>
            <p:ph type="pic" idx="2"/>
          </p:nvPr>
        </p:nvSpPr>
        <p:spPr>
          <a:xfrm>
            <a:off x="229050" y="1699937"/>
            <a:ext cx="8689800" cy="22656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39"/>
          <p:cNvSpPr txBox="1">
            <a:spLocks noGrp="1"/>
          </p:cNvSpPr>
          <p:nvPr>
            <p:ph type="body" idx="1"/>
          </p:nvPr>
        </p:nvSpPr>
        <p:spPr>
          <a:xfrm>
            <a:off x="1573900" y="4089550"/>
            <a:ext cx="5996400" cy="8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CUSTOM_15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0"/>
          <p:cNvSpPr txBox="1">
            <a:spLocks noGrp="1"/>
          </p:cNvSpPr>
          <p:nvPr>
            <p:ph type="title"/>
          </p:nvPr>
        </p:nvSpPr>
        <p:spPr>
          <a:xfrm>
            <a:off x="839700" y="23492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40"/>
          <p:cNvSpPr txBox="1">
            <a:spLocks noGrp="1"/>
          </p:cNvSpPr>
          <p:nvPr>
            <p:ph type="subTitle" idx="1"/>
          </p:nvPr>
        </p:nvSpPr>
        <p:spPr>
          <a:xfrm>
            <a:off x="1573800" y="1814200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210" name="Google Shape;210;p40"/>
          <p:cNvSpPr txBox="1">
            <a:spLocks noGrp="1"/>
          </p:cNvSpPr>
          <p:nvPr>
            <p:ph type="body" idx="2"/>
          </p:nvPr>
        </p:nvSpPr>
        <p:spPr>
          <a:xfrm>
            <a:off x="1696800" y="2262125"/>
            <a:ext cx="5750400" cy="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  <p:sp>
        <p:nvSpPr>
          <p:cNvPr id="211" name="Google Shape;211;p40"/>
          <p:cNvSpPr txBox="1">
            <a:spLocks noGrp="1"/>
          </p:cNvSpPr>
          <p:nvPr>
            <p:ph type="subTitle" idx="3"/>
          </p:nvPr>
        </p:nvSpPr>
        <p:spPr>
          <a:xfrm>
            <a:off x="1573800" y="2992042"/>
            <a:ext cx="5996400" cy="3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 SemiBold"/>
              <a:buNone/>
              <a:defRPr sz="1200"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body" idx="4"/>
          </p:nvPr>
        </p:nvSpPr>
        <p:spPr>
          <a:xfrm>
            <a:off x="1696800" y="3439967"/>
            <a:ext cx="5750400" cy="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CUSTOM_16">
    <p:bg>
      <p:bgPr>
        <a:solidFill>
          <a:schemeClr val="l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title"/>
          </p:nvPr>
        </p:nvSpPr>
        <p:spPr>
          <a:xfrm>
            <a:off x="839700" y="23492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41"/>
          <p:cNvSpPr txBox="1">
            <a:spLocks noGrp="1"/>
          </p:cNvSpPr>
          <p:nvPr>
            <p:ph type="subTitle" idx="1"/>
          </p:nvPr>
        </p:nvSpPr>
        <p:spPr>
          <a:xfrm>
            <a:off x="228600" y="2946900"/>
            <a:ext cx="28137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41"/>
          <p:cNvSpPr txBox="1">
            <a:spLocks noGrp="1"/>
          </p:cNvSpPr>
          <p:nvPr>
            <p:ph type="subTitle" idx="2"/>
          </p:nvPr>
        </p:nvSpPr>
        <p:spPr>
          <a:xfrm>
            <a:off x="3165300" y="2946900"/>
            <a:ext cx="28137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1"/>
          <p:cNvSpPr txBox="1">
            <a:spLocks noGrp="1"/>
          </p:cNvSpPr>
          <p:nvPr>
            <p:ph type="subTitle" idx="3"/>
          </p:nvPr>
        </p:nvSpPr>
        <p:spPr>
          <a:xfrm>
            <a:off x="6101950" y="2946900"/>
            <a:ext cx="28137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body" idx="4"/>
          </p:nvPr>
        </p:nvSpPr>
        <p:spPr>
          <a:xfrm>
            <a:off x="228600" y="3678100"/>
            <a:ext cx="28137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body" idx="5"/>
          </p:nvPr>
        </p:nvSpPr>
        <p:spPr>
          <a:xfrm>
            <a:off x="3165300" y="3678100"/>
            <a:ext cx="28137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body" idx="6"/>
          </p:nvPr>
        </p:nvSpPr>
        <p:spPr>
          <a:xfrm>
            <a:off x="6102000" y="3678100"/>
            <a:ext cx="28137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CUSTOM_17">
    <p:bg>
      <p:bgPr>
        <a:solidFill>
          <a:schemeClr val="dk2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2"/>
          <p:cNvSpPr txBox="1">
            <a:spLocks noGrp="1"/>
          </p:cNvSpPr>
          <p:nvPr>
            <p:ph type="title"/>
          </p:nvPr>
        </p:nvSpPr>
        <p:spPr>
          <a:xfrm>
            <a:off x="839700" y="234925"/>
            <a:ext cx="74646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42"/>
          <p:cNvSpPr txBox="1">
            <a:spLocks noGrp="1"/>
          </p:cNvSpPr>
          <p:nvPr>
            <p:ph type="subTitle" idx="1"/>
          </p:nvPr>
        </p:nvSpPr>
        <p:spPr>
          <a:xfrm>
            <a:off x="228600" y="2946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42"/>
          <p:cNvSpPr txBox="1">
            <a:spLocks noGrp="1"/>
          </p:cNvSpPr>
          <p:nvPr>
            <p:ph type="body" idx="2"/>
          </p:nvPr>
        </p:nvSpPr>
        <p:spPr>
          <a:xfrm>
            <a:off x="228600" y="3678100"/>
            <a:ext cx="20793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42"/>
          <p:cNvSpPr txBox="1">
            <a:spLocks noGrp="1"/>
          </p:cNvSpPr>
          <p:nvPr>
            <p:ph type="subTitle" idx="3"/>
          </p:nvPr>
        </p:nvSpPr>
        <p:spPr>
          <a:xfrm>
            <a:off x="2431150" y="2946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body" idx="4"/>
          </p:nvPr>
        </p:nvSpPr>
        <p:spPr>
          <a:xfrm>
            <a:off x="2431150" y="3678100"/>
            <a:ext cx="20793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subTitle" idx="5"/>
          </p:nvPr>
        </p:nvSpPr>
        <p:spPr>
          <a:xfrm>
            <a:off x="4633700" y="2946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body" idx="6"/>
          </p:nvPr>
        </p:nvSpPr>
        <p:spPr>
          <a:xfrm>
            <a:off x="4633700" y="3678100"/>
            <a:ext cx="20793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subTitle" idx="7"/>
          </p:nvPr>
        </p:nvSpPr>
        <p:spPr>
          <a:xfrm>
            <a:off x="6836250" y="2946900"/>
            <a:ext cx="20793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body" idx="8"/>
          </p:nvPr>
        </p:nvSpPr>
        <p:spPr>
          <a:xfrm>
            <a:off x="6836250" y="3678100"/>
            <a:ext cx="20793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CUSTOM_18">
    <p:bg>
      <p:bgPr>
        <a:solidFill>
          <a:schemeClr val="lt2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3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600"/>
              <a:buFont typeface="Oswald"/>
              <a:buNone/>
              <a:defRPr sz="8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3"/>
          <p:cNvSpPr>
            <a:spLocks noGrp="1"/>
          </p:cNvSpPr>
          <p:nvPr>
            <p:ph type="pic" idx="2"/>
          </p:nvPr>
        </p:nvSpPr>
        <p:spPr>
          <a:xfrm>
            <a:off x="229050" y="1699920"/>
            <a:ext cx="8689800" cy="3220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CUSTOM_19">
    <p:bg>
      <p:bgPr>
        <a:solidFill>
          <a:schemeClr val="lt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4"/>
          <p:cNvSpPr txBox="1">
            <a:spLocks noGrp="1"/>
          </p:cNvSpPr>
          <p:nvPr>
            <p:ph type="title"/>
          </p:nvPr>
        </p:nvSpPr>
        <p:spPr>
          <a:xfrm>
            <a:off x="892500" y="811800"/>
            <a:ext cx="7359000" cy="9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swald"/>
              <a:buNone/>
              <a:defRPr sz="6000"/>
            </a:lvl9pPr>
          </a:lstStyle>
          <a:p>
            <a:endParaRPr/>
          </a:p>
        </p:txBody>
      </p:sp>
      <p:sp>
        <p:nvSpPr>
          <p:cNvPr id="236" name="Google Shape;236;p44"/>
          <p:cNvSpPr txBox="1">
            <a:spLocks noGrp="1"/>
          </p:cNvSpPr>
          <p:nvPr>
            <p:ph type="subTitle" idx="1"/>
          </p:nvPr>
        </p:nvSpPr>
        <p:spPr>
          <a:xfrm>
            <a:off x="3528750" y="457200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44"/>
          <p:cNvSpPr txBox="1">
            <a:spLocks noGrp="1"/>
          </p:cNvSpPr>
          <p:nvPr>
            <p:ph type="subTitle" idx="2"/>
          </p:nvPr>
        </p:nvSpPr>
        <p:spPr>
          <a:xfrm>
            <a:off x="3528750" y="4564701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Black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44"/>
          <p:cNvSpPr>
            <a:spLocks noGrp="1"/>
          </p:cNvSpPr>
          <p:nvPr>
            <p:ph type="pic" idx="3"/>
          </p:nvPr>
        </p:nvSpPr>
        <p:spPr>
          <a:xfrm>
            <a:off x="228600" y="2599400"/>
            <a:ext cx="1345200" cy="1965300"/>
          </a:xfrm>
          <a:prstGeom prst="rect">
            <a:avLst/>
          </a:prstGeom>
          <a:noFill/>
          <a:ln>
            <a:noFill/>
          </a:ln>
        </p:spPr>
      </p:sp>
      <p:sp>
        <p:nvSpPr>
          <p:cNvPr id="239" name="Google Shape;239;p44"/>
          <p:cNvSpPr>
            <a:spLocks noGrp="1"/>
          </p:cNvSpPr>
          <p:nvPr>
            <p:ph type="pic" idx="4"/>
          </p:nvPr>
        </p:nvSpPr>
        <p:spPr>
          <a:xfrm>
            <a:off x="6713075" y="4015650"/>
            <a:ext cx="2205600" cy="903900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44"/>
          <p:cNvSpPr txBox="1">
            <a:spLocks noGrp="1"/>
          </p:cNvSpPr>
          <p:nvPr>
            <p:ph type="body" idx="5"/>
          </p:nvPr>
        </p:nvSpPr>
        <p:spPr>
          <a:xfrm>
            <a:off x="1696950" y="2599400"/>
            <a:ext cx="2079600" cy="12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  <p:sp>
        <p:nvSpPr>
          <p:cNvPr id="241" name="Google Shape;241;p44"/>
          <p:cNvSpPr txBox="1">
            <a:spLocks noGrp="1"/>
          </p:cNvSpPr>
          <p:nvPr>
            <p:ph type="body" idx="6"/>
          </p:nvPr>
        </p:nvSpPr>
        <p:spPr>
          <a:xfrm>
            <a:off x="6713075" y="2681500"/>
            <a:ext cx="22023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Urbanist SemiBold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CUSTOM_20">
    <p:bg>
      <p:bgPr>
        <a:solidFill>
          <a:schemeClr val="dk2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5"/>
          <p:cNvSpPr>
            <a:spLocks noGrp="1"/>
          </p:cNvSpPr>
          <p:nvPr>
            <p:ph type="pic" idx="2"/>
          </p:nvPr>
        </p:nvSpPr>
        <p:spPr>
          <a:xfrm>
            <a:off x="228600" y="1684125"/>
            <a:ext cx="2813700" cy="1670400"/>
          </a:xfrm>
          <a:prstGeom prst="rect">
            <a:avLst/>
          </a:prstGeom>
          <a:noFill/>
          <a:ln>
            <a:noFill/>
          </a:ln>
        </p:spPr>
      </p:sp>
      <p:sp>
        <p:nvSpPr>
          <p:cNvPr id="244" name="Google Shape;244;p45"/>
          <p:cNvSpPr>
            <a:spLocks noGrp="1"/>
          </p:cNvSpPr>
          <p:nvPr>
            <p:ph type="pic" idx="3"/>
          </p:nvPr>
        </p:nvSpPr>
        <p:spPr>
          <a:xfrm>
            <a:off x="3165375" y="1684125"/>
            <a:ext cx="2813700" cy="16704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45"/>
          <p:cNvSpPr>
            <a:spLocks noGrp="1"/>
          </p:cNvSpPr>
          <p:nvPr>
            <p:ph type="pic" idx="4"/>
          </p:nvPr>
        </p:nvSpPr>
        <p:spPr>
          <a:xfrm>
            <a:off x="6101975" y="1684125"/>
            <a:ext cx="2813700" cy="1670400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45"/>
          <p:cNvSpPr txBox="1">
            <a:spLocks noGrp="1"/>
          </p:cNvSpPr>
          <p:nvPr>
            <p:ph type="title"/>
          </p:nvPr>
        </p:nvSpPr>
        <p:spPr>
          <a:xfrm>
            <a:off x="228600" y="234925"/>
            <a:ext cx="8689800" cy="13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Oswald"/>
              <a:buNone/>
              <a:defRPr sz="10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400"/>
              <a:buFont typeface="Oswald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7" name="Google Shape;247;p45"/>
          <p:cNvSpPr txBox="1">
            <a:spLocks noGrp="1"/>
          </p:cNvSpPr>
          <p:nvPr>
            <p:ph type="subTitle" idx="1"/>
          </p:nvPr>
        </p:nvSpPr>
        <p:spPr>
          <a:xfrm>
            <a:off x="228600" y="3404100"/>
            <a:ext cx="28137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subTitle" idx="5"/>
          </p:nvPr>
        </p:nvSpPr>
        <p:spPr>
          <a:xfrm>
            <a:off x="3165300" y="3404100"/>
            <a:ext cx="28137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45"/>
          <p:cNvSpPr txBox="1">
            <a:spLocks noGrp="1"/>
          </p:cNvSpPr>
          <p:nvPr>
            <p:ph type="subTitle" idx="6"/>
          </p:nvPr>
        </p:nvSpPr>
        <p:spPr>
          <a:xfrm>
            <a:off x="6101950" y="3404100"/>
            <a:ext cx="2813700" cy="4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Black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45"/>
          <p:cNvSpPr txBox="1">
            <a:spLocks noGrp="1"/>
          </p:cNvSpPr>
          <p:nvPr>
            <p:ph type="body" idx="7"/>
          </p:nvPr>
        </p:nvSpPr>
        <p:spPr>
          <a:xfrm>
            <a:off x="228600" y="3902775"/>
            <a:ext cx="2813700" cy="10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45"/>
          <p:cNvSpPr txBox="1">
            <a:spLocks noGrp="1"/>
          </p:cNvSpPr>
          <p:nvPr>
            <p:ph type="body" idx="8"/>
          </p:nvPr>
        </p:nvSpPr>
        <p:spPr>
          <a:xfrm>
            <a:off x="3165300" y="3902775"/>
            <a:ext cx="2813700" cy="10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2" name="Google Shape;252;p45"/>
          <p:cNvSpPr txBox="1">
            <a:spLocks noGrp="1"/>
          </p:cNvSpPr>
          <p:nvPr>
            <p:ph type="body" idx="9"/>
          </p:nvPr>
        </p:nvSpPr>
        <p:spPr>
          <a:xfrm>
            <a:off x="6102000" y="3902775"/>
            <a:ext cx="2813700" cy="10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rbanist SemiBold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CUSTOM_21">
    <p:bg>
      <p:bgPr>
        <a:solidFill>
          <a:schemeClr val="lt2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6"/>
          <p:cNvSpPr>
            <a:spLocks noGrp="1"/>
          </p:cNvSpPr>
          <p:nvPr>
            <p:ph type="pic" idx="2"/>
          </p:nvPr>
        </p:nvSpPr>
        <p:spPr>
          <a:xfrm>
            <a:off x="229050" y="457202"/>
            <a:ext cx="8689800" cy="4462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CUSTOM_22">
    <p:bg>
      <p:bgPr>
        <a:solidFill>
          <a:schemeClr val="lt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7"/>
          <p:cNvSpPr>
            <a:spLocks noGrp="1"/>
          </p:cNvSpPr>
          <p:nvPr>
            <p:ph type="pic" idx="2"/>
          </p:nvPr>
        </p:nvSpPr>
        <p:spPr>
          <a:xfrm>
            <a:off x="-1069200" y="-1001175"/>
            <a:ext cx="2595600" cy="1766700"/>
          </a:xfrm>
          <a:prstGeom prst="rect">
            <a:avLst/>
          </a:prstGeom>
          <a:noFill/>
          <a:ln>
            <a:noFill/>
          </a:ln>
        </p:spPr>
      </p:sp>
      <p:sp>
        <p:nvSpPr>
          <p:cNvPr id="257" name="Google Shape;257;p47"/>
          <p:cNvSpPr>
            <a:spLocks noGrp="1"/>
          </p:cNvSpPr>
          <p:nvPr>
            <p:ph type="pic" idx="3"/>
          </p:nvPr>
        </p:nvSpPr>
        <p:spPr>
          <a:xfrm>
            <a:off x="6640725" y="-1001175"/>
            <a:ext cx="2733600" cy="2612100"/>
          </a:xfrm>
          <a:prstGeom prst="rect">
            <a:avLst/>
          </a:prstGeom>
          <a:noFill/>
          <a:ln>
            <a:noFill/>
          </a:ln>
        </p:spPr>
      </p:sp>
      <p:sp>
        <p:nvSpPr>
          <p:cNvPr id="258" name="Google Shape;258;p47"/>
          <p:cNvSpPr>
            <a:spLocks noGrp="1"/>
          </p:cNvSpPr>
          <p:nvPr>
            <p:ph type="pic" idx="4"/>
          </p:nvPr>
        </p:nvSpPr>
        <p:spPr>
          <a:xfrm>
            <a:off x="-636700" y="4283800"/>
            <a:ext cx="2595600" cy="17667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47"/>
          <p:cNvSpPr>
            <a:spLocks noGrp="1"/>
          </p:cNvSpPr>
          <p:nvPr>
            <p:ph type="pic" idx="5"/>
          </p:nvPr>
        </p:nvSpPr>
        <p:spPr>
          <a:xfrm>
            <a:off x="6865635" y="4313362"/>
            <a:ext cx="2508600" cy="17076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47"/>
          <p:cNvSpPr>
            <a:spLocks noGrp="1"/>
          </p:cNvSpPr>
          <p:nvPr>
            <p:ph type="pic" idx="6"/>
          </p:nvPr>
        </p:nvSpPr>
        <p:spPr>
          <a:xfrm>
            <a:off x="4767970" y="-408450"/>
            <a:ext cx="1464300" cy="1898400"/>
          </a:xfrm>
          <a:prstGeom prst="rect">
            <a:avLst/>
          </a:prstGeom>
          <a:noFill/>
          <a:ln>
            <a:noFill/>
          </a:ln>
        </p:spPr>
      </p:sp>
      <p:sp>
        <p:nvSpPr>
          <p:cNvPr id="261" name="Google Shape;261;p47"/>
          <p:cNvSpPr>
            <a:spLocks noGrp="1"/>
          </p:cNvSpPr>
          <p:nvPr>
            <p:ph type="pic" idx="7"/>
          </p:nvPr>
        </p:nvSpPr>
        <p:spPr>
          <a:xfrm>
            <a:off x="3237750" y="3511900"/>
            <a:ext cx="1824000" cy="2217000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47"/>
          <p:cNvSpPr txBox="1">
            <a:spLocks noGrp="1"/>
          </p:cNvSpPr>
          <p:nvPr>
            <p:ph type="title"/>
          </p:nvPr>
        </p:nvSpPr>
        <p:spPr>
          <a:xfrm>
            <a:off x="1417050" y="1717950"/>
            <a:ext cx="6309900" cy="17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7"/>
          <p:cNvSpPr>
            <a:spLocks noGrp="1"/>
          </p:cNvSpPr>
          <p:nvPr>
            <p:ph type="pic" idx="8"/>
          </p:nvPr>
        </p:nvSpPr>
        <p:spPr>
          <a:xfrm>
            <a:off x="-111696" y="1915800"/>
            <a:ext cx="1545600" cy="170760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47"/>
          <p:cNvSpPr>
            <a:spLocks noGrp="1"/>
          </p:cNvSpPr>
          <p:nvPr>
            <p:ph type="pic" idx="9"/>
          </p:nvPr>
        </p:nvSpPr>
        <p:spPr>
          <a:xfrm>
            <a:off x="7408575" y="2412400"/>
            <a:ext cx="2082900" cy="109950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47"/>
          <p:cNvSpPr>
            <a:spLocks noGrp="1"/>
          </p:cNvSpPr>
          <p:nvPr>
            <p:ph type="pic" idx="13"/>
          </p:nvPr>
        </p:nvSpPr>
        <p:spPr>
          <a:xfrm>
            <a:off x="2564004" y="-971625"/>
            <a:ext cx="1545600" cy="1707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_1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8" name="Google Shape;268;p4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9" name="Google Shape;269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3" name="Google Shape;273;p4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4" name="Google Shape;274;p4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5" name="Google Shape;275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_1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278" name="Google Shape;278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28600" y="-38100"/>
            <a:ext cx="8686800" cy="19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00"/>
              <a:buFont typeface="Oswald"/>
              <a:buNone/>
              <a:defRPr sz="9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28600" y="3110625"/>
            <a:ext cx="8686800" cy="18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●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○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 SemiBold"/>
              <a:buChar char="■"/>
              <a:defRPr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E46962"/>
          </p15:clr>
        </p15:guide>
        <p15:guide id="2" orient="horz" pos="3099">
          <p15:clr>
            <a:srgbClr val="E46962"/>
          </p15:clr>
        </p15:guide>
        <p15:guide id="3" pos="144">
          <p15:clr>
            <a:srgbClr val="E46962"/>
          </p15:clr>
        </p15:guide>
        <p15:guide id="4" pos="5616">
          <p15:clr>
            <a:srgbClr val="E46962"/>
          </p15:clr>
        </p15:guide>
        <p15:guide id="5" pos="529">
          <p15:clr>
            <a:srgbClr val="E46962"/>
          </p15:clr>
        </p15:guide>
        <p15:guide id="6" pos="606">
          <p15:clr>
            <a:srgbClr val="E46962"/>
          </p15:clr>
        </p15:guide>
        <p15:guide id="7" pos="991">
          <p15:clr>
            <a:srgbClr val="E46962"/>
          </p15:clr>
        </p15:guide>
        <p15:guide id="8" pos="1069">
          <p15:clr>
            <a:srgbClr val="E46962"/>
          </p15:clr>
        </p15:guide>
        <p15:guide id="9" pos="1454">
          <p15:clr>
            <a:srgbClr val="E46962"/>
          </p15:clr>
        </p15:guide>
        <p15:guide id="10" pos="1531">
          <p15:clr>
            <a:srgbClr val="E46962"/>
          </p15:clr>
        </p15:guide>
        <p15:guide id="11" pos="1916">
          <p15:clr>
            <a:srgbClr val="E46962"/>
          </p15:clr>
        </p15:guide>
        <p15:guide id="12" pos="1994">
          <p15:clr>
            <a:srgbClr val="E46962"/>
          </p15:clr>
        </p15:guide>
        <p15:guide id="13" pos="2379">
          <p15:clr>
            <a:srgbClr val="E46962"/>
          </p15:clr>
        </p15:guide>
        <p15:guide id="14" pos="2456">
          <p15:clr>
            <a:srgbClr val="E46962"/>
          </p15:clr>
        </p15:guide>
        <p15:guide id="15" pos="2841">
          <p15:clr>
            <a:srgbClr val="E46962"/>
          </p15:clr>
        </p15:guide>
        <p15:guide id="16" pos="2919">
          <p15:clr>
            <a:srgbClr val="E46962"/>
          </p15:clr>
        </p15:guide>
        <p15:guide id="17" pos="3381">
          <p15:clr>
            <a:srgbClr val="E46962"/>
          </p15:clr>
        </p15:guide>
        <p15:guide id="18" pos="3304">
          <p15:clr>
            <a:srgbClr val="E46962"/>
          </p15:clr>
        </p15:guide>
        <p15:guide id="19" pos="3766">
          <p15:clr>
            <a:srgbClr val="E46962"/>
          </p15:clr>
        </p15:guide>
        <p15:guide id="20" pos="3844">
          <p15:clr>
            <a:srgbClr val="E46962"/>
          </p15:clr>
        </p15:guide>
        <p15:guide id="21" pos="4229">
          <p15:clr>
            <a:srgbClr val="E46962"/>
          </p15:clr>
        </p15:guide>
        <p15:guide id="22" pos="4306">
          <p15:clr>
            <a:srgbClr val="E46962"/>
          </p15:clr>
        </p15:guide>
        <p15:guide id="23" pos="4691">
          <p15:clr>
            <a:srgbClr val="E46962"/>
          </p15:clr>
        </p15:guide>
        <p15:guide id="24" pos="4769">
          <p15:clr>
            <a:srgbClr val="E46962"/>
          </p15:clr>
        </p15:guide>
        <p15:guide id="25" pos="5154">
          <p15:clr>
            <a:srgbClr val="E46962"/>
          </p15:clr>
        </p15:guide>
        <p15:guide id="26" pos="5231">
          <p15:clr>
            <a:srgbClr val="E46962"/>
          </p15:clr>
        </p15:guide>
        <p15:guide id="27" orient="horz" pos="288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4JXl3BgJG-oi2Ww5hcaRiWRSzrCRkXK0/view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9VsiTFjhObCOjs3zVJrnPaBCj97c5e8u/view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q8-vyzEYkZbuaZ3-1d9fpiDNm_IkKzAO/view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L9rva3xyzEwAeMIK1bZHO1a69CT0TKss/view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XFD0OJBo1pLQEimbybV2YiHSiUAmIBpS/view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w4LMabUBb3M1XW14Gy5nwqm0EnFDs3f-/vie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BETYzrBZQiuZfxmYX734ePJ5w4J1e9gd/view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IuZoWfDH7AetFL4M212IkNrdUVbHIRHU/view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VQPBAUQORW8fwG5Y-aNVPVHpaJhBa97m/vie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drive.google.com/file/d/1ARvVihZdXaHRQbfEEUfA20rUTKizKv6E/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1"/>
          <p:cNvSpPr txBox="1">
            <a:spLocks noGrp="1"/>
          </p:cNvSpPr>
          <p:nvPr>
            <p:ph type="title"/>
          </p:nvPr>
        </p:nvSpPr>
        <p:spPr>
          <a:xfrm>
            <a:off x="167000" y="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5000"/>
              <a:t>Isleta</a:t>
            </a:r>
            <a:endParaRPr sz="15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5000"/>
              <a:t>Motor Pool</a:t>
            </a:r>
            <a:endParaRPr sz="15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15000"/>
          </a:p>
        </p:txBody>
      </p:sp>
      <p:sp>
        <p:nvSpPr>
          <p:cNvPr id="284" name="Google Shape;284;p51"/>
          <p:cNvSpPr txBox="1">
            <a:spLocks noGrp="1"/>
          </p:cNvSpPr>
          <p:nvPr>
            <p:ph type="subTitle" idx="2"/>
          </p:nvPr>
        </p:nvSpPr>
        <p:spPr>
          <a:xfrm>
            <a:off x="221550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Howard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85" name="Google Shape;285;p51"/>
          <p:cNvSpPr txBox="1">
            <a:spLocks noGrp="1"/>
          </p:cNvSpPr>
          <p:nvPr>
            <p:ph type="subTitle" idx="3"/>
          </p:nvPr>
        </p:nvSpPr>
        <p:spPr>
          <a:xfrm>
            <a:off x="6829025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Bautisto</a:t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286" name="Google Shape;286;p51" descr="an illustration of a wrench with a star shaped hole in the middle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600" y="295200"/>
            <a:ext cx="1470249" cy="144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51" descr="an illustration of a wrench with a star shaped hole in the middle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096212" y="254913"/>
            <a:ext cx="1552125" cy="152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0"/>
          <p:cNvSpPr txBox="1">
            <a:spLocks noGrp="1"/>
          </p:cNvSpPr>
          <p:nvPr>
            <p:ph type="title"/>
          </p:nvPr>
        </p:nvSpPr>
        <p:spPr>
          <a:xfrm>
            <a:off x="228600" y="15550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5000" dirty="0"/>
              <a:t>What I’ve learned</a:t>
            </a:r>
            <a:endParaRPr sz="15000" dirty="0"/>
          </a:p>
        </p:txBody>
      </p:sp>
      <p:sp>
        <p:nvSpPr>
          <p:cNvPr id="342" name="Google Shape;342;p60"/>
          <p:cNvSpPr txBox="1">
            <a:spLocks noGrp="1"/>
          </p:cNvSpPr>
          <p:nvPr>
            <p:ph type="subTitle" idx="2"/>
          </p:nvPr>
        </p:nvSpPr>
        <p:spPr>
          <a:xfrm>
            <a:off x="221550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Howard</a:t>
            </a:r>
            <a:endParaRPr/>
          </a:p>
        </p:txBody>
      </p:sp>
      <p:sp>
        <p:nvSpPr>
          <p:cNvPr id="343" name="Google Shape;343;p60"/>
          <p:cNvSpPr txBox="1">
            <a:spLocks noGrp="1"/>
          </p:cNvSpPr>
          <p:nvPr>
            <p:ph type="subTitle" idx="3"/>
          </p:nvPr>
        </p:nvSpPr>
        <p:spPr>
          <a:xfrm>
            <a:off x="6829025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Bautisto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61" title="Resized_20260604_11034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61" title="New_Project (5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62" title="Resized_20260623_0909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62" title="New_Project (7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63" title="IMG_9334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63" title="New_Project (8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4"/>
          <p:cNvSpPr txBox="1">
            <a:spLocks noGrp="1"/>
          </p:cNvSpPr>
          <p:nvPr>
            <p:ph type="title"/>
          </p:nvPr>
        </p:nvSpPr>
        <p:spPr>
          <a:xfrm>
            <a:off x="228600" y="15550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0000"/>
              <a:t>My plans to do with this experience</a:t>
            </a:r>
            <a:endParaRPr sz="10000"/>
          </a:p>
        </p:txBody>
      </p:sp>
      <p:sp>
        <p:nvSpPr>
          <p:cNvPr id="367" name="Google Shape;367;p64"/>
          <p:cNvSpPr txBox="1">
            <a:spLocks noGrp="1"/>
          </p:cNvSpPr>
          <p:nvPr>
            <p:ph type="subTitle" idx="2"/>
          </p:nvPr>
        </p:nvSpPr>
        <p:spPr>
          <a:xfrm>
            <a:off x="221550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Howard</a:t>
            </a:r>
            <a:endParaRPr/>
          </a:p>
        </p:txBody>
      </p:sp>
      <p:sp>
        <p:nvSpPr>
          <p:cNvPr id="368" name="Google Shape;368;p64"/>
          <p:cNvSpPr txBox="1">
            <a:spLocks noGrp="1"/>
          </p:cNvSpPr>
          <p:nvPr>
            <p:ph type="subTitle" idx="3"/>
          </p:nvPr>
        </p:nvSpPr>
        <p:spPr>
          <a:xfrm>
            <a:off x="6829025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Howard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65" title="IMG_9306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65" title="New_Project (11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66" title="Resized_20260618_13550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66" title="New_Project (12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7"/>
          <p:cNvSpPr txBox="1">
            <a:spLocks noGrp="1"/>
          </p:cNvSpPr>
          <p:nvPr>
            <p:ph type="title"/>
          </p:nvPr>
        </p:nvSpPr>
        <p:spPr>
          <a:xfrm>
            <a:off x="228600" y="15550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8000"/>
              <a:t>Thank</a:t>
            </a:r>
            <a:endParaRPr sz="18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8000"/>
              <a:t>you</a:t>
            </a:r>
            <a:endParaRPr sz="18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18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2"/>
          <p:cNvSpPr txBox="1">
            <a:spLocks noGrp="1"/>
          </p:cNvSpPr>
          <p:nvPr>
            <p:ph type="title"/>
          </p:nvPr>
        </p:nvSpPr>
        <p:spPr>
          <a:xfrm>
            <a:off x="228600" y="15550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9000"/>
              <a:t>My</a:t>
            </a:r>
            <a:endParaRPr sz="9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9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9000"/>
              <a:t>Accomplishments</a:t>
            </a:r>
            <a:endParaRPr sz="9000"/>
          </a:p>
        </p:txBody>
      </p:sp>
      <p:sp>
        <p:nvSpPr>
          <p:cNvPr id="293" name="Google Shape;293;p52"/>
          <p:cNvSpPr txBox="1">
            <a:spLocks noGrp="1"/>
          </p:cNvSpPr>
          <p:nvPr>
            <p:ph type="subTitle" idx="2"/>
          </p:nvPr>
        </p:nvSpPr>
        <p:spPr>
          <a:xfrm>
            <a:off x="221550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Howard</a:t>
            </a:r>
            <a:endParaRPr/>
          </a:p>
        </p:txBody>
      </p:sp>
      <p:sp>
        <p:nvSpPr>
          <p:cNvPr id="294" name="Google Shape;294;p52"/>
          <p:cNvSpPr txBox="1">
            <a:spLocks noGrp="1"/>
          </p:cNvSpPr>
          <p:nvPr>
            <p:ph type="subTitle" idx="3"/>
          </p:nvPr>
        </p:nvSpPr>
        <p:spPr>
          <a:xfrm>
            <a:off x="6899475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Bautisto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53" title="IMG_9337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53" title="New_Project (13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54" title="IMG_9338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55" title="IMG_904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5391" y="0"/>
            <a:ext cx="289321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5" title="New_Project (9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6"/>
          <p:cNvSpPr txBox="1">
            <a:spLocks noGrp="1"/>
          </p:cNvSpPr>
          <p:nvPr>
            <p:ph type="title"/>
          </p:nvPr>
        </p:nvSpPr>
        <p:spPr>
          <a:xfrm>
            <a:off x="228600" y="155500"/>
            <a:ext cx="8687100" cy="46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4000" dirty="0"/>
              <a:t>My experience</a:t>
            </a:r>
            <a:endParaRPr sz="14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dirty="0"/>
          </a:p>
        </p:txBody>
      </p:sp>
      <p:sp>
        <p:nvSpPr>
          <p:cNvPr id="317" name="Google Shape;317;p56"/>
          <p:cNvSpPr txBox="1">
            <a:spLocks noGrp="1"/>
          </p:cNvSpPr>
          <p:nvPr>
            <p:ph type="subTitle" idx="2"/>
          </p:nvPr>
        </p:nvSpPr>
        <p:spPr>
          <a:xfrm>
            <a:off x="228600" y="4435950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Howard</a:t>
            </a:r>
            <a:endParaRPr/>
          </a:p>
        </p:txBody>
      </p:sp>
      <p:sp>
        <p:nvSpPr>
          <p:cNvPr id="318" name="Google Shape;318;p56"/>
          <p:cNvSpPr txBox="1">
            <a:spLocks noGrp="1"/>
          </p:cNvSpPr>
          <p:nvPr>
            <p:ph type="subTitle" idx="3"/>
          </p:nvPr>
        </p:nvSpPr>
        <p:spPr>
          <a:xfrm>
            <a:off x="6829025" y="4565125"/>
            <a:ext cx="2086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Bautisto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57" title="IMG_8997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57" title="x15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58" title="Resized_20260605_09335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58" title="New_Project (3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59" title="IMG_9321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59" title="New_Project (4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999" y="29210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tracurricular Info">
  <a:themeElements>
    <a:clrScheme name="Simple Light">
      <a:dk1>
        <a:srgbClr val="000000"/>
      </a:dk1>
      <a:lt1>
        <a:srgbClr val="E6E6DD"/>
      </a:lt1>
      <a:dk2>
        <a:srgbClr val="2A7D4E"/>
      </a:dk2>
      <a:lt2>
        <a:srgbClr val="BBC5EA"/>
      </a:lt2>
      <a:accent1>
        <a:srgbClr val="FFFFFF"/>
      </a:accent1>
      <a:accent2>
        <a:srgbClr val="6F5172"/>
      </a:accent2>
      <a:accent3>
        <a:srgbClr val="945D5D"/>
      </a:accent3>
      <a:accent4>
        <a:srgbClr val="595959"/>
      </a:accent4>
      <a:accent5>
        <a:srgbClr val="22717A"/>
      </a:accent5>
      <a:accent6>
        <a:srgbClr val="888B63"/>
      </a:accent6>
      <a:hlink>
        <a:srgbClr val="1D321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On-screen Show (16:9)</PresentationFormat>
  <Paragraphs>20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Urbanist SemiBold</vt:lpstr>
      <vt:lpstr>Urbanist Black</vt:lpstr>
      <vt:lpstr>Oswald</vt:lpstr>
      <vt:lpstr>Urbanist</vt:lpstr>
      <vt:lpstr>Arial</vt:lpstr>
      <vt:lpstr>Simple Light</vt:lpstr>
      <vt:lpstr>Extracurricular Info</vt:lpstr>
      <vt:lpstr>Isleta Motor Pool </vt:lpstr>
      <vt:lpstr>My  Accomplishments</vt:lpstr>
      <vt:lpstr>PowerPoint Presentation</vt:lpstr>
      <vt:lpstr>PowerPoint Presentation</vt:lpstr>
      <vt:lpstr>PowerPoint Presentation</vt:lpstr>
      <vt:lpstr>My experience </vt:lpstr>
      <vt:lpstr>PowerPoint Presentation</vt:lpstr>
      <vt:lpstr>PowerPoint Presentation</vt:lpstr>
      <vt:lpstr>PowerPoint Presentation</vt:lpstr>
      <vt:lpstr>What I’ve learned</vt:lpstr>
      <vt:lpstr>PowerPoint Presentation</vt:lpstr>
      <vt:lpstr>PowerPoint Presentation</vt:lpstr>
      <vt:lpstr>PowerPoint Presentation</vt:lpstr>
      <vt:lpstr>My plans to do with this experience</vt:lpstr>
      <vt:lpstr>PowerPoint Presentation</vt:lpstr>
      <vt:lpstr>PowerPoint Presentation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Flores, Raul</dc:creator>
  <cp:lastModifiedBy>Flores, Raul</cp:lastModifiedBy>
  <cp:revision>2</cp:revision>
  <dcterms:modified xsi:type="dcterms:W3CDTF">2026-08-14T17:32:23Z</dcterms:modified>
</cp:coreProperties>
</file>